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1"/>
  </p:notesMasterIdLst>
  <p:handoutMasterIdLst>
    <p:handoutMasterId r:id="rId32"/>
  </p:handoutMasterIdLst>
  <p:sldIdLst>
    <p:sldId id="471" r:id="rId5"/>
    <p:sldId id="727" r:id="rId6"/>
    <p:sldId id="554" r:id="rId7"/>
    <p:sldId id="751" r:id="rId8"/>
    <p:sldId id="737" r:id="rId9"/>
    <p:sldId id="764" r:id="rId10"/>
    <p:sldId id="763" r:id="rId11"/>
    <p:sldId id="753" r:id="rId12"/>
    <p:sldId id="729" r:id="rId13"/>
    <p:sldId id="772" r:id="rId14"/>
    <p:sldId id="771" r:id="rId15"/>
    <p:sldId id="738" r:id="rId16"/>
    <p:sldId id="739" r:id="rId17"/>
    <p:sldId id="741" r:id="rId18"/>
    <p:sldId id="735" r:id="rId19"/>
    <p:sldId id="767" r:id="rId20"/>
    <p:sldId id="754" r:id="rId21"/>
    <p:sldId id="742" r:id="rId22"/>
    <p:sldId id="743" r:id="rId23"/>
    <p:sldId id="766" r:id="rId24"/>
    <p:sldId id="757" r:id="rId25"/>
    <p:sldId id="755" r:id="rId26"/>
    <p:sldId id="765" r:id="rId27"/>
    <p:sldId id="759" r:id="rId28"/>
    <p:sldId id="770" r:id="rId29"/>
    <p:sldId id="762" r:id="rId30"/>
  </p:sldIdLst>
  <p:sldSz cx="9144000" cy="5143500" type="screen16x9"/>
  <p:notesSz cx="9283700" cy="698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87DF8FB5-028E-4D61-9AF8-E227446C8A9C}">
          <p14:sldIdLst>
            <p14:sldId id="471"/>
          </p14:sldIdLst>
        </p14:section>
        <p14:section name="Team Introductions" id="{922BE1B1-6F51-4C45-9F97-7D9C2092AB73}">
          <p14:sldIdLst>
            <p14:sldId id="727"/>
            <p14:sldId id="554"/>
            <p14:sldId id="751"/>
          </p14:sldIdLst>
        </p14:section>
        <p14:section name="Project Introduction" id="{A4059E8D-22D1-4E07-8664-A843CA8804FF}">
          <p14:sldIdLst>
            <p14:sldId id="737"/>
            <p14:sldId id="764"/>
            <p14:sldId id="763"/>
            <p14:sldId id="753"/>
          </p14:sldIdLst>
        </p14:section>
        <p14:section name="Project Overview" id="{D2F71A53-EC4B-4BD4-9746-8363FE93BBC8}">
          <p14:sldIdLst>
            <p14:sldId id="729"/>
            <p14:sldId id="772"/>
            <p14:sldId id="771"/>
            <p14:sldId id="738"/>
          </p14:sldIdLst>
        </p14:section>
        <p14:section name="Misc. Project Plan" id="{0316C5F5-F5F7-47A2-97D5-99B71635995F}">
          <p14:sldIdLst>
            <p14:sldId id="739"/>
            <p14:sldId id="741"/>
            <p14:sldId id="735"/>
            <p14:sldId id="767"/>
            <p14:sldId id="754"/>
          </p14:sldIdLst>
        </p14:section>
        <p14:section name="System Design" id="{F0717772-7E16-4919-A2E4-4AC9B347D36E}">
          <p14:sldIdLst>
            <p14:sldId id="742"/>
            <p14:sldId id="743"/>
          </p14:sldIdLst>
        </p14:section>
        <p14:section name="Testing/Implementation" id="{2C6C510E-F0C6-4D7E-8BB6-8E5B0D1368CF}">
          <p14:sldIdLst>
            <p14:sldId id="766"/>
            <p14:sldId id="757"/>
            <p14:sldId id="755"/>
          </p14:sldIdLst>
        </p14:section>
        <p14:section name="Conclusion" id="{EB770F9E-9F22-41A6-93CC-9A189611116E}">
          <p14:sldIdLst>
            <p14:sldId id="765"/>
            <p14:sldId id="759"/>
            <p14:sldId id="770"/>
            <p14:sldId id="762"/>
          </p14:sldIdLst>
        </p14:section>
      </p14:sectionLst>
    </p:ext>
    <p:ext uri="{EFAFB233-063F-42B5-8137-9DF3F51BA10A}">
      <p15:sldGuideLst xmlns:p15="http://schemas.microsoft.com/office/powerpoint/2012/main">
        <p15:guide id="10" orient="horz" pos="1644" userDrawn="1">
          <p15:clr>
            <a:srgbClr val="A4A3A4"/>
          </p15:clr>
        </p15:guide>
        <p15:guide id="11" pos="5352" userDrawn="1">
          <p15:clr>
            <a:srgbClr val="A4A3A4"/>
          </p15:clr>
        </p15:guide>
        <p15:guide id="12" orient="horz" pos="284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imm, Chase" initials="GC" lastIdx="12" clrIdx="0">
    <p:extLst>
      <p:ext uri="{19B8F6BF-5375-455C-9EA6-DF929625EA0E}">
        <p15:presenceInfo xmlns:p15="http://schemas.microsoft.com/office/powerpoint/2012/main" userId="S-1-5-21-414670182-1717447316-1905203885-5393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E7E"/>
    <a:srgbClr val="4D4E53"/>
    <a:srgbClr val="162B48"/>
    <a:srgbClr val="FF9966"/>
    <a:srgbClr val="8C8D8E"/>
    <a:srgbClr val="E6E7E8"/>
    <a:srgbClr val="514689"/>
    <a:srgbClr val="68478D"/>
    <a:srgbClr val="E8E5F2"/>
    <a:srgbClr val="E1E6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6A660A3-C994-43F3-97DC-72AECBAA74A2}" v="133" dt="2018-09-24T12:48:30.2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80364" autoAdjust="0"/>
  </p:normalViewPr>
  <p:slideViewPr>
    <p:cSldViewPr snapToGrid="0">
      <p:cViewPr varScale="1">
        <p:scale>
          <a:sx n="94" d="100"/>
          <a:sy n="94" d="100"/>
        </p:scale>
        <p:origin x="1186" y="82"/>
      </p:cViewPr>
      <p:guideLst>
        <p:guide orient="horz" pos="1644"/>
        <p:guide pos="5352"/>
        <p:guide orient="horz" pos="284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10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yubenko, Anzhelika" userId="S::lyubenko.anzhelika@principal.com::b62cdc63-bac2-4856-8926-58e9894e28dd" providerId="AD" clId="Web-{36A660A3-C994-43F3-97DC-72AECBAA74A2}"/>
    <pc:docChg chg="modSld">
      <pc:chgData name="Lyubenko, Anzhelika" userId="S::lyubenko.anzhelika@principal.com::b62cdc63-bac2-4856-8926-58e9894e28dd" providerId="AD" clId="Web-{36A660A3-C994-43F3-97DC-72AECBAA74A2}" dt="2018-09-24T12:48:30.264" v="139" actId="20577"/>
      <pc:docMkLst>
        <pc:docMk/>
      </pc:docMkLst>
      <pc:sldChg chg="modSp">
        <pc:chgData name="Lyubenko, Anzhelika" userId="S::lyubenko.anzhelika@principal.com::b62cdc63-bac2-4856-8926-58e9894e28dd" providerId="AD" clId="Web-{36A660A3-C994-43F3-97DC-72AECBAA74A2}" dt="2018-09-24T12:48:30.264" v="139" actId="20577"/>
        <pc:sldMkLst>
          <pc:docMk/>
          <pc:sldMk cId="378336018" sldId="471"/>
        </pc:sldMkLst>
        <pc:spChg chg="mod">
          <ac:chgData name="Lyubenko, Anzhelika" userId="S::lyubenko.anzhelika@principal.com::b62cdc63-bac2-4856-8926-58e9894e28dd" providerId="AD" clId="Web-{36A660A3-C994-43F3-97DC-72AECBAA74A2}" dt="2018-09-24T12:48:30.264" v="139" actId="20577"/>
          <ac:spMkLst>
            <pc:docMk/>
            <pc:sldMk cId="378336018" sldId="471"/>
            <ac:spMk id="247" creationId="{00000000-0000-0000-0000-000000000000}"/>
          </ac:spMkLst>
        </pc:spChg>
        <pc:spChg chg="mod">
          <ac:chgData name="Lyubenko, Anzhelika" userId="S::lyubenko.anzhelika@principal.com::b62cdc63-bac2-4856-8926-58e9894e28dd" providerId="AD" clId="Web-{36A660A3-C994-43F3-97DC-72AECBAA74A2}" dt="2018-09-24T12:48:26.639" v="116" actId="20577"/>
          <ac:spMkLst>
            <pc:docMk/>
            <pc:sldMk cId="378336018" sldId="471"/>
            <ac:spMk id="249"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62FE1C-E49E-4912-A551-EABF1F9DCE22}"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325BC1DC-069A-462B-9223-348E3DD59F5D}">
      <dgm:prSet phldrT="[Text]"/>
      <dgm:spPr/>
      <dgm:t>
        <a:bodyPr/>
        <a:lstStyle/>
        <a:p>
          <a:r>
            <a:rPr lang="en-US" dirty="0" smtClean="0"/>
            <a:t>Quant Research</a:t>
          </a:r>
          <a:endParaRPr lang="en-US" dirty="0"/>
        </a:p>
      </dgm:t>
    </dgm:pt>
    <dgm:pt modelId="{E516B4F2-AABB-4FA5-90BF-BE040E59BF62}" type="parTrans" cxnId="{29FD4AF5-9F75-4D79-A100-9A310F94FC03}">
      <dgm:prSet/>
      <dgm:spPr/>
      <dgm:t>
        <a:bodyPr/>
        <a:lstStyle/>
        <a:p>
          <a:endParaRPr lang="en-US"/>
        </a:p>
      </dgm:t>
    </dgm:pt>
    <dgm:pt modelId="{93F15B7A-890D-4D60-BE6E-D91D85A03D65}" type="sibTrans" cxnId="{29FD4AF5-9F75-4D79-A100-9A310F94FC03}">
      <dgm:prSet/>
      <dgm:spPr/>
      <dgm:t>
        <a:bodyPr/>
        <a:lstStyle/>
        <a:p>
          <a:endParaRPr lang="en-US"/>
        </a:p>
      </dgm:t>
    </dgm:pt>
    <dgm:pt modelId="{9D54E41C-0B07-4912-ADFC-33C5DF586A0A}">
      <dgm:prSet phldrT="[Text]"/>
      <dgm:spPr/>
      <dgm:t>
        <a:bodyPr/>
        <a:lstStyle/>
        <a:p>
          <a:r>
            <a:rPr lang="en-US" dirty="0" smtClean="0"/>
            <a:t>DRP 2.0</a:t>
          </a:r>
          <a:endParaRPr lang="en-US" dirty="0"/>
        </a:p>
      </dgm:t>
    </dgm:pt>
    <dgm:pt modelId="{D97C1D08-5B84-4C3D-8A95-8C894E85BAEA}" type="parTrans" cxnId="{97B04D55-00A9-4CE7-B592-B9B09580FCB0}">
      <dgm:prSet/>
      <dgm:spPr/>
      <dgm:t>
        <a:bodyPr/>
        <a:lstStyle/>
        <a:p>
          <a:endParaRPr lang="en-US"/>
        </a:p>
      </dgm:t>
    </dgm:pt>
    <dgm:pt modelId="{58D7BB52-59D8-4857-8512-8F0F81D8786D}" type="sibTrans" cxnId="{97B04D55-00A9-4CE7-B592-B9B09580FCB0}">
      <dgm:prSet/>
      <dgm:spPr/>
      <dgm:t>
        <a:bodyPr/>
        <a:lstStyle/>
        <a:p>
          <a:endParaRPr lang="en-US"/>
        </a:p>
      </dgm:t>
    </dgm:pt>
    <dgm:pt modelId="{0B308F24-7015-4950-BAA1-94D167867786}" type="pres">
      <dgm:prSet presAssocID="{1162FE1C-E49E-4912-A551-EABF1F9DCE22}" presName="Name0" presStyleCnt="0">
        <dgm:presLayoutVars>
          <dgm:dir/>
          <dgm:animOne val="branch"/>
          <dgm:animLvl val="lvl"/>
        </dgm:presLayoutVars>
      </dgm:prSet>
      <dgm:spPr/>
      <dgm:t>
        <a:bodyPr/>
        <a:lstStyle/>
        <a:p>
          <a:endParaRPr lang="en-US"/>
        </a:p>
      </dgm:t>
    </dgm:pt>
    <dgm:pt modelId="{BF4C069A-A055-4EFB-A029-53259BC8A07C}" type="pres">
      <dgm:prSet presAssocID="{325BC1DC-069A-462B-9223-348E3DD59F5D}" presName="chaos" presStyleCnt="0"/>
      <dgm:spPr/>
    </dgm:pt>
    <dgm:pt modelId="{4E8C51D1-B3F3-4D38-8C8F-5707A24A375A}" type="pres">
      <dgm:prSet presAssocID="{325BC1DC-069A-462B-9223-348E3DD59F5D}" presName="parTx1" presStyleLbl="revTx" presStyleIdx="0" presStyleCnt="1"/>
      <dgm:spPr/>
      <dgm:t>
        <a:bodyPr/>
        <a:lstStyle/>
        <a:p>
          <a:endParaRPr lang="en-US"/>
        </a:p>
      </dgm:t>
    </dgm:pt>
    <dgm:pt modelId="{53EE7339-54E0-4036-BF1C-2279B157071F}" type="pres">
      <dgm:prSet presAssocID="{325BC1DC-069A-462B-9223-348E3DD59F5D}" presName="c1" presStyleLbl="node1" presStyleIdx="0" presStyleCnt="19"/>
      <dgm:spPr/>
    </dgm:pt>
    <dgm:pt modelId="{1EACCC78-C230-4376-8C01-732D41968BF5}" type="pres">
      <dgm:prSet presAssocID="{325BC1DC-069A-462B-9223-348E3DD59F5D}" presName="c2" presStyleLbl="node1" presStyleIdx="1" presStyleCnt="19"/>
      <dgm:spPr/>
    </dgm:pt>
    <dgm:pt modelId="{482D6130-497B-440A-B2DF-EC7165E8B2E2}" type="pres">
      <dgm:prSet presAssocID="{325BC1DC-069A-462B-9223-348E3DD59F5D}" presName="c3" presStyleLbl="node1" presStyleIdx="2" presStyleCnt="19"/>
      <dgm:spPr/>
    </dgm:pt>
    <dgm:pt modelId="{41AAB229-81E1-4E95-B170-C510D44CD0DC}" type="pres">
      <dgm:prSet presAssocID="{325BC1DC-069A-462B-9223-348E3DD59F5D}" presName="c4" presStyleLbl="node1" presStyleIdx="3" presStyleCnt="19"/>
      <dgm:spPr/>
    </dgm:pt>
    <dgm:pt modelId="{1CC3E23C-9923-4CFC-AAC1-9ED2E3958D2E}" type="pres">
      <dgm:prSet presAssocID="{325BC1DC-069A-462B-9223-348E3DD59F5D}" presName="c5" presStyleLbl="node1" presStyleIdx="4" presStyleCnt="19"/>
      <dgm:spPr/>
    </dgm:pt>
    <dgm:pt modelId="{F85331C2-28D2-48EA-8168-513E0FF37651}" type="pres">
      <dgm:prSet presAssocID="{325BC1DC-069A-462B-9223-348E3DD59F5D}" presName="c6" presStyleLbl="node1" presStyleIdx="5" presStyleCnt="19"/>
      <dgm:spPr/>
    </dgm:pt>
    <dgm:pt modelId="{1B860A96-1306-4424-849E-7AC04936F130}" type="pres">
      <dgm:prSet presAssocID="{325BC1DC-069A-462B-9223-348E3DD59F5D}" presName="c7" presStyleLbl="node1" presStyleIdx="6" presStyleCnt="19"/>
      <dgm:spPr/>
    </dgm:pt>
    <dgm:pt modelId="{AE87E33B-6BFD-4129-A14E-DE05D62E1ADE}" type="pres">
      <dgm:prSet presAssocID="{325BC1DC-069A-462B-9223-348E3DD59F5D}" presName="c8" presStyleLbl="node1" presStyleIdx="7" presStyleCnt="19"/>
      <dgm:spPr/>
    </dgm:pt>
    <dgm:pt modelId="{F1D6A365-1B1C-4F60-B5E3-60E2C0AF92FD}" type="pres">
      <dgm:prSet presAssocID="{325BC1DC-069A-462B-9223-348E3DD59F5D}" presName="c9" presStyleLbl="node1" presStyleIdx="8" presStyleCnt="19"/>
      <dgm:spPr/>
    </dgm:pt>
    <dgm:pt modelId="{EA012154-E6BD-424A-99B9-C31C071139A3}" type="pres">
      <dgm:prSet presAssocID="{325BC1DC-069A-462B-9223-348E3DD59F5D}" presName="c10" presStyleLbl="node1" presStyleIdx="9" presStyleCnt="19"/>
      <dgm:spPr/>
    </dgm:pt>
    <dgm:pt modelId="{2469B980-DB90-4BD0-AEB7-4B82311C26F0}" type="pres">
      <dgm:prSet presAssocID="{325BC1DC-069A-462B-9223-348E3DD59F5D}" presName="c11" presStyleLbl="node1" presStyleIdx="10" presStyleCnt="19"/>
      <dgm:spPr/>
    </dgm:pt>
    <dgm:pt modelId="{3AF38343-BB57-4E34-8DB0-2377D5DD2C9C}" type="pres">
      <dgm:prSet presAssocID="{325BC1DC-069A-462B-9223-348E3DD59F5D}" presName="c12" presStyleLbl="node1" presStyleIdx="11" presStyleCnt="19"/>
      <dgm:spPr/>
    </dgm:pt>
    <dgm:pt modelId="{165CDB05-754B-4EFE-96FB-E6D35D9570EC}" type="pres">
      <dgm:prSet presAssocID="{325BC1DC-069A-462B-9223-348E3DD59F5D}" presName="c13" presStyleLbl="node1" presStyleIdx="12" presStyleCnt="19"/>
      <dgm:spPr/>
    </dgm:pt>
    <dgm:pt modelId="{5C054361-C996-43F4-8F15-A8C882AEBB18}" type="pres">
      <dgm:prSet presAssocID="{325BC1DC-069A-462B-9223-348E3DD59F5D}" presName="c14" presStyleLbl="node1" presStyleIdx="13" presStyleCnt="19"/>
      <dgm:spPr/>
    </dgm:pt>
    <dgm:pt modelId="{0EC69ADF-A71A-4FAB-A9B0-4F4432A46430}" type="pres">
      <dgm:prSet presAssocID="{325BC1DC-069A-462B-9223-348E3DD59F5D}" presName="c15" presStyleLbl="node1" presStyleIdx="14" presStyleCnt="19"/>
      <dgm:spPr/>
    </dgm:pt>
    <dgm:pt modelId="{65A23C96-453C-4A5F-95BD-15C1237937EE}" type="pres">
      <dgm:prSet presAssocID="{325BC1DC-069A-462B-9223-348E3DD59F5D}" presName="c16" presStyleLbl="node1" presStyleIdx="15" presStyleCnt="19"/>
      <dgm:spPr/>
    </dgm:pt>
    <dgm:pt modelId="{6F5D4D8D-AC1A-4A1B-8187-F8F6690CAC61}" type="pres">
      <dgm:prSet presAssocID="{325BC1DC-069A-462B-9223-348E3DD59F5D}" presName="c17" presStyleLbl="node1" presStyleIdx="16" presStyleCnt="19"/>
      <dgm:spPr/>
    </dgm:pt>
    <dgm:pt modelId="{65522A69-7F82-40E5-9B7E-F286BF934A5C}" type="pres">
      <dgm:prSet presAssocID="{325BC1DC-069A-462B-9223-348E3DD59F5D}" presName="c18" presStyleLbl="node1" presStyleIdx="17" presStyleCnt="19"/>
      <dgm:spPr/>
    </dgm:pt>
    <dgm:pt modelId="{6A9D27E6-0616-4C34-9EDB-2CA9D44B244E}" type="pres">
      <dgm:prSet presAssocID="{93F15B7A-890D-4D60-BE6E-D91D85A03D65}" presName="chevronComposite1" presStyleCnt="0"/>
      <dgm:spPr/>
    </dgm:pt>
    <dgm:pt modelId="{7C409C32-CC60-47D9-A5AD-642A5BE73CDA}" type="pres">
      <dgm:prSet presAssocID="{93F15B7A-890D-4D60-BE6E-D91D85A03D65}" presName="chevron1" presStyleLbl="sibTrans2D1" presStyleIdx="0" presStyleCnt="2"/>
      <dgm:spPr/>
    </dgm:pt>
    <dgm:pt modelId="{72DCE2AB-D341-43C2-8E12-854E4A68771E}" type="pres">
      <dgm:prSet presAssocID="{93F15B7A-890D-4D60-BE6E-D91D85A03D65}" presName="spChevron1" presStyleCnt="0"/>
      <dgm:spPr/>
    </dgm:pt>
    <dgm:pt modelId="{F3025C3D-7142-42F4-A3B5-FA4AA40CDCBB}" type="pres">
      <dgm:prSet presAssocID="{93F15B7A-890D-4D60-BE6E-D91D85A03D65}" presName="overlap" presStyleCnt="0"/>
      <dgm:spPr/>
    </dgm:pt>
    <dgm:pt modelId="{70E90DD9-7B1B-45DB-AC96-C4D24C8BD2B1}" type="pres">
      <dgm:prSet presAssocID="{93F15B7A-890D-4D60-BE6E-D91D85A03D65}" presName="chevronComposite2" presStyleCnt="0"/>
      <dgm:spPr/>
    </dgm:pt>
    <dgm:pt modelId="{5681BB1A-BA6F-4957-BC91-6483DBABE62B}" type="pres">
      <dgm:prSet presAssocID="{93F15B7A-890D-4D60-BE6E-D91D85A03D65}" presName="chevron2" presStyleLbl="sibTrans2D1" presStyleIdx="1" presStyleCnt="2"/>
      <dgm:spPr/>
    </dgm:pt>
    <dgm:pt modelId="{362018C5-C1FA-4820-BD5E-E0FFABBDC7BD}" type="pres">
      <dgm:prSet presAssocID="{93F15B7A-890D-4D60-BE6E-D91D85A03D65}" presName="spChevron2" presStyleCnt="0"/>
      <dgm:spPr/>
    </dgm:pt>
    <dgm:pt modelId="{3CE346B7-C2EB-4156-B852-8DDE3D8060E6}" type="pres">
      <dgm:prSet presAssocID="{9D54E41C-0B07-4912-ADFC-33C5DF586A0A}" presName="last" presStyleCnt="0"/>
      <dgm:spPr/>
    </dgm:pt>
    <dgm:pt modelId="{C6556274-282C-4CF1-B78E-35EC6F668E75}" type="pres">
      <dgm:prSet presAssocID="{9D54E41C-0B07-4912-ADFC-33C5DF586A0A}" presName="circleTx" presStyleLbl="node1" presStyleIdx="18" presStyleCnt="19"/>
      <dgm:spPr/>
      <dgm:t>
        <a:bodyPr/>
        <a:lstStyle/>
        <a:p>
          <a:endParaRPr lang="en-US"/>
        </a:p>
      </dgm:t>
    </dgm:pt>
    <dgm:pt modelId="{30E752AD-D5F9-452B-B4FD-3C1BADF50C8A}" type="pres">
      <dgm:prSet presAssocID="{9D54E41C-0B07-4912-ADFC-33C5DF586A0A}" presName="spN" presStyleCnt="0"/>
      <dgm:spPr/>
    </dgm:pt>
  </dgm:ptLst>
  <dgm:cxnLst>
    <dgm:cxn modelId="{29FD4AF5-9F75-4D79-A100-9A310F94FC03}" srcId="{1162FE1C-E49E-4912-A551-EABF1F9DCE22}" destId="{325BC1DC-069A-462B-9223-348E3DD59F5D}" srcOrd="0" destOrd="0" parTransId="{E516B4F2-AABB-4FA5-90BF-BE040E59BF62}" sibTransId="{93F15B7A-890D-4D60-BE6E-D91D85A03D65}"/>
    <dgm:cxn modelId="{EEA0ECF8-4029-4BEF-8A03-CA6039FC58AD}" type="presOf" srcId="{9D54E41C-0B07-4912-ADFC-33C5DF586A0A}" destId="{C6556274-282C-4CF1-B78E-35EC6F668E75}" srcOrd="0" destOrd="0" presId="urn:microsoft.com/office/officeart/2009/3/layout/RandomtoResultProcess"/>
    <dgm:cxn modelId="{97B04D55-00A9-4CE7-B592-B9B09580FCB0}" srcId="{1162FE1C-E49E-4912-A551-EABF1F9DCE22}" destId="{9D54E41C-0B07-4912-ADFC-33C5DF586A0A}" srcOrd="1" destOrd="0" parTransId="{D97C1D08-5B84-4C3D-8A95-8C894E85BAEA}" sibTransId="{58D7BB52-59D8-4857-8512-8F0F81D8786D}"/>
    <dgm:cxn modelId="{A0A3F7D6-A006-433F-A3F9-A24B05E68F5D}" type="presOf" srcId="{325BC1DC-069A-462B-9223-348E3DD59F5D}" destId="{4E8C51D1-B3F3-4D38-8C8F-5707A24A375A}" srcOrd="0" destOrd="0" presId="urn:microsoft.com/office/officeart/2009/3/layout/RandomtoResultProcess"/>
    <dgm:cxn modelId="{5F9D720F-BF08-41BA-97B9-623BF4C6E36C}" type="presOf" srcId="{1162FE1C-E49E-4912-A551-EABF1F9DCE22}" destId="{0B308F24-7015-4950-BAA1-94D167867786}" srcOrd="0" destOrd="0" presId="urn:microsoft.com/office/officeart/2009/3/layout/RandomtoResultProcess"/>
    <dgm:cxn modelId="{88D77420-13EA-4092-838F-5B6E1256289D}" type="presParOf" srcId="{0B308F24-7015-4950-BAA1-94D167867786}" destId="{BF4C069A-A055-4EFB-A029-53259BC8A07C}" srcOrd="0" destOrd="0" presId="urn:microsoft.com/office/officeart/2009/3/layout/RandomtoResultProcess"/>
    <dgm:cxn modelId="{FC474704-0876-49FA-BDBC-5D85E5D296B1}" type="presParOf" srcId="{BF4C069A-A055-4EFB-A029-53259BC8A07C}" destId="{4E8C51D1-B3F3-4D38-8C8F-5707A24A375A}" srcOrd="0" destOrd="0" presId="urn:microsoft.com/office/officeart/2009/3/layout/RandomtoResultProcess"/>
    <dgm:cxn modelId="{94456597-107F-4A9C-A505-77A71136D97F}" type="presParOf" srcId="{BF4C069A-A055-4EFB-A029-53259BC8A07C}" destId="{53EE7339-54E0-4036-BF1C-2279B157071F}" srcOrd="1" destOrd="0" presId="urn:microsoft.com/office/officeart/2009/3/layout/RandomtoResultProcess"/>
    <dgm:cxn modelId="{CD058484-6055-4A12-81BB-C9AEE3BD60E2}" type="presParOf" srcId="{BF4C069A-A055-4EFB-A029-53259BC8A07C}" destId="{1EACCC78-C230-4376-8C01-732D41968BF5}" srcOrd="2" destOrd="0" presId="urn:microsoft.com/office/officeart/2009/3/layout/RandomtoResultProcess"/>
    <dgm:cxn modelId="{C00541DA-E6ED-44E9-BDD0-6982073B1767}" type="presParOf" srcId="{BF4C069A-A055-4EFB-A029-53259BC8A07C}" destId="{482D6130-497B-440A-B2DF-EC7165E8B2E2}" srcOrd="3" destOrd="0" presId="urn:microsoft.com/office/officeart/2009/3/layout/RandomtoResultProcess"/>
    <dgm:cxn modelId="{B8F999D8-553D-43E3-A649-3C2BCA73473F}" type="presParOf" srcId="{BF4C069A-A055-4EFB-A029-53259BC8A07C}" destId="{41AAB229-81E1-4E95-B170-C510D44CD0DC}" srcOrd="4" destOrd="0" presId="urn:microsoft.com/office/officeart/2009/3/layout/RandomtoResultProcess"/>
    <dgm:cxn modelId="{BE47872A-4739-4A6C-9B83-0FC826F9984A}" type="presParOf" srcId="{BF4C069A-A055-4EFB-A029-53259BC8A07C}" destId="{1CC3E23C-9923-4CFC-AAC1-9ED2E3958D2E}" srcOrd="5" destOrd="0" presId="urn:microsoft.com/office/officeart/2009/3/layout/RandomtoResultProcess"/>
    <dgm:cxn modelId="{87076DA7-1202-484C-9C0A-462DA8158600}" type="presParOf" srcId="{BF4C069A-A055-4EFB-A029-53259BC8A07C}" destId="{F85331C2-28D2-48EA-8168-513E0FF37651}" srcOrd="6" destOrd="0" presId="urn:microsoft.com/office/officeart/2009/3/layout/RandomtoResultProcess"/>
    <dgm:cxn modelId="{D75B1C12-A922-4CA1-9E1F-8B512B895C5D}" type="presParOf" srcId="{BF4C069A-A055-4EFB-A029-53259BC8A07C}" destId="{1B860A96-1306-4424-849E-7AC04936F130}" srcOrd="7" destOrd="0" presId="urn:microsoft.com/office/officeart/2009/3/layout/RandomtoResultProcess"/>
    <dgm:cxn modelId="{2192F904-3335-4B28-B63A-A8E627299CCB}" type="presParOf" srcId="{BF4C069A-A055-4EFB-A029-53259BC8A07C}" destId="{AE87E33B-6BFD-4129-A14E-DE05D62E1ADE}" srcOrd="8" destOrd="0" presId="urn:microsoft.com/office/officeart/2009/3/layout/RandomtoResultProcess"/>
    <dgm:cxn modelId="{85ED75E4-BA9A-4CC2-9FC8-6ADB26249916}" type="presParOf" srcId="{BF4C069A-A055-4EFB-A029-53259BC8A07C}" destId="{F1D6A365-1B1C-4F60-B5E3-60E2C0AF92FD}" srcOrd="9" destOrd="0" presId="urn:microsoft.com/office/officeart/2009/3/layout/RandomtoResultProcess"/>
    <dgm:cxn modelId="{6AA24EFD-16F9-4B7F-ADE4-CCE3998E907E}" type="presParOf" srcId="{BF4C069A-A055-4EFB-A029-53259BC8A07C}" destId="{EA012154-E6BD-424A-99B9-C31C071139A3}" srcOrd="10" destOrd="0" presId="urn:microsoft.com/office/officeart/2009/3/layout/RandomtoResultProcess"/>
    <dgm:cxn modelId="{B5AC1AE6-D93E-433E-A06A-792BE454D400}" type="presParOf" srcId="{BF4C069A-A055-4EFB-A029-53259BC8A07C}" destId="{2469B980-DB90-4BD0-AEB7-4B82311C26F0}" srcOrd="11" destOrd="0" presId="urn:microsoft.com/office/officeart/2009/3/layout/RandomtoResultProcess"/>
    <dgm:cxn modelId="{E83F0103-916F-4BA2-8B21-FEB150400698}" type="presParOf" srcId="{BF4C069A-A055-4EFB-A029-53259BC8A07C}" destId="{3AF38343-BB57-4E34-8DB0-2377D5DD2C9C}" srcOrd="12" destOrd="0" presId="urn:microsoft.com/office/officeart/2009/3/layout/RandomtoResultProcess"/>
    <dgm:cxn modelId="{56C73D6F-BA6F-42BB-ADA8-81A845A930ED}" type="presParOf" srcId="{BF4C069A-A055-4EFB-A029-53259BC8A07C}" destId="{165CDB05-754B-4EFE-96FB-E6D35D9570EC}" srcOrd="13" destOrd="0" presId="urn:microsoft.com/office/officeart/2009/3/layout/RandomtoResultProcess"/>
    <dgm:cxn modelId="{237063BF-30D8-4EDE-971F-B61AD601FCA6}" type="presParOf" srcId="{BF4C069A-A055-4EFB-A029-53259BC8A07C}" destId="{5C054361-C996-43F4-8F15-A8C882AEBB18}" srcOrd="14" destOrd="0" presId="urn:microsoft.com/office/officeart/2009/3/layout/RandomtoResultProcess"/>
    <dgm:cxn modelId="{F09EF115-E2A5-4BE8-A66C-F37671ECA5F5}" type="presParOf" srcId="{BF4C069A-A055-4EFB-A029-53259BC8A07C}" destId="{0EC69ADF-A71A-4FAB-A9B0-4F4432A46430}" srcOrd="15" destOrd="0" presId="urn:microsoft.com/office/officeart/2009/3/layout/RandomtoResultProcess"/>
    <dgm:cxn modelId="{AFC3020E-2B7F-472B-A08B-642B6257FD35}" type="presParOf" srcId="{BF4C069A-A055-4EFB-A029-53259BC8A07C}" destId="{65A23C96-453C-4A5F-95BD-15C1237937EE}" srcOrd="16" destOrd="0" presId="urn:microsoft.com/office/officeart/2009/3/layout/RandomtoResultProcess"/>
    <dgm:cxn modelId="{FD3A88FD-A200-4EF3-93BB-B45E006BB686}" type="presParOf" srcId="{BF4C069A-A055-4EFB-A029-53259BC8A07C}" destId="{6F5D4D8D-AC1A-4A1B-8187-F8F6690CAC61}" srcOrd="17" destOrd="0" presId="urn:microsoft.com/office/officeart/2009/3/layout/RandomtoResultProcess"/>
    <dgm:cxn modelId="{9E58BE16-3B50-4EAB-A6C8-552C8D5BE1AE}" type="presParOf" srcId="{BF4C069A-A055-4EFB-A029-53259BC8A07C}" destId="{65522A69-7F82-40E5-9B7E-F286BF934A5C}" srcOrd="18" destOrd="0" presId="urn:microsoft.com/office/officeart/2009/3/layout/RandomtoResultProcess"/>
    <dgm:cxn modelId="{BDAC0593-2455-412A-B2CF-8E2FAC0AC5EC}" type="presParOf" srcId="{0B308F24-7015-4950-BAA1-94D167867786}" destId="{6A9D27E6-0616-4C34-9EDB-2CA9D44B244E}" srcOrd="1" destOrd="0" presId="urn:microsoft.com/office/officeart/2009/3/layout/RandomtoResultProcess"/>
    <dgm:cxn modelId="{9CF97712-1274-4479-913E-8BDF9FB9EFBC}" type="presParOf" srcId="{6A9D27E6-0616-4C34-9EDB-2CA9D44B244E}" destId="{7C409C32-CC60-47D9-A5AD-642A5BE73CDA}" srcOrd="0" destOrd="0" presId="urn:microsoft.com/office/officeart/2009/3/layout/RandomtoResultProcess"/>
    <dgm:cxn modelId="{67DF29F5-2A3B-4DA8-9589-BE802E90F310}" type="presParOf" srcId="{6A9D27E6-0616-4C34-9EDB-2CA9D44B244E}" destId="{72DCE2AB-D341-43C2-8E12-854E4A68771E}" srcOrd="1" destOrd="0" presId="urn:microsoft.com/office/officeart/2009/3/layout/RandomtoResultProcess"/>
    <dgm:cxn modelId="{BD8868A3-CDC5-4FE3-AA46-5DE218EA848E}" type="presParOf" srcId="{0B308F24-7015-4950-BAA1-94D167867786}" destId="{F3025C3D-7142-42F4-A3B5-FA4AA40CDCBB}" srcOrd="2" destOrd="0" presId="urn:microsoft.com/office/officeart/2009/3/layout/RandomtoResultProcess"/>
    <dgm:cxn modelId="{E6BF54EB-0CC3-4159-802F-20CC2290C3B6}" type="presParOf" srcId="{0B308F24-7015-4950-BAA1-94D167867786}" destId="{70E90DD9-7B1B-45DB-AC96-C4D24C8BD2B1}" srcOrd="3" destOrd="0" presId="urn:microsoft.com/office/officeart/2009/3/layout/RandomtoResultProcess"/>
    <dgm:cxn modelId="{3562DF68-EB05-4051-A4B0-630FC32E0184}" type="presParOf" srcId="{70E90DD9-7B1B-45DB-AC96-C4D24C8BD2B1}" destId="{5681BB1A-BA6F-4957-BC91-6483DBABE62B}" srcOrd="0" destOrd="0" presId="urn:microsoft.com/office/officeart/2009/3/layout/RandomtoResultProcess"/>
    <dgm:cxn modelId="{F25FF3A3-4015-44FF-B82E-5BA8A10F8DA4}" type="presParOf" srcId="{70E90DD9-7B1B-45DB-AC96-C4D24C8BD2B1}" destId="{362018C5-C1FA-4820-BD5E-E0FFABBDC7BD}" srcOrd="1" destOrd="0" presId="urn:microsoft.com/office/officeart/2009/3/layout/RandomtoResultProcess"/>
    <dgm:cxn modelId="{86381238-4A09-42E8-BAC9-29E4280A201D}" type="presParOf" srcId="{0B308F24-7015-4950-BAA1-94D167867786}" destId="{3CE346B7-C2EB-4156-B852-8DDE3D8060E6}" srcOrd="4" destOrd="0" presId="urn:microsoft.com/office/officeart/2009/3/layout/RandomtoResultProcess"/>
    <dgm:cxn modelId="{FE06FD88-B73F-4801-A650-24A9911901C6}" type="presParOf" srcId="{3CE346B7-C2EB-4156-B852-8DDE3D8060E6}" destId="{C6556274-282C-4CF1-B78E-35EC6F668E75}" srcOrd="0" destOrd="0" presId="urn:microsoft.com/office/officeart/2009/3/layout/RandomtoResultProcess"/>
    <dgm:cxn modelId="{45C58D00-7C51-46DE-A635-CF363F24F36F}" type="presParOf" srcId="{3CE346B7-C2EB-4156-B852-8DDE3D8060E6}" destId="{30E752AD-D5F9-452B-B4FD-3C1BADF50C8A}" srcOrd="1" destOrd="0" presId="urn:microsoft.com/office/officeart/2009/3/layout/RandomtoResult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A84ACC-A7B2-4A45-82E9-A3C5B35DB86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594D1060-AF50-47F2-A2A2-C3FB4033AD28}">
      <dgm:prSet phldrT="[Text]"/>
      <dgm:spPr/>
      <dgm:t>
        <a:bodyPr/>
        <a:lstStyle/>
        <a:p>
          <a:r>
            <a:rPr lang="en-US" dirty="0" smtClean="0"/>
            <a:t>“Quant Research Rapid Prototyping Library”</a:t>
          </a:r>
          <a:endParaRPr lang="en-US" dirty="0"/>
        </a:p>
      </dgm:t>
    </dgm:pt>
    <dgm:pt modelId="{735458D5-C1D3-4243-8C67-69E53CD917F9}" type="parTrans" cxnId="{DE159D65-3CC1-4A6D-9499-E86CB8D0837D}">
      <dgm:prSet/>
      <dgm:spPr/>
      <dgm:t>
        <a:bodyPr/>
        <a:lstStyle/>
        <a:p>
          <a:endParaRPr lang="en-US"/>
        </a:p>
      </dgm:t>
    </dgm:pt>
    <dgm:pt modelId="{BD97CCC6-D537-40FD-9B0D-4239BA853370}" type="sibTrans" cxnId="{DE159D65-3CC1-4A6D-9499-E86CB8D0837D}">
      <dgm:prSet/>
      <dgm:spPr/>
      <dgm:t>
        <a:bodyPr/>
        <a:lstStyle/>
        <a:p>
          <a:endParaRPr lang="en-US"/>
        </a:p>
      </dgm:t>
    </dgm:pt>
    <dgm:pt modelId="{0FE8C9D1-19AF-4658-BD9D-BB11F0BD455F}">
      <dgm:prSet phldrT="[Text]"/>
      <dgm:spPr/>
      <dgm:t>
        <a:bodyPr/>
        <a:lstStyle/>
        <a:p>
          <a:r>
            <a:rPr lang="en-US" dirty="0" smtClean="0"/>
            <a:t>What?</a:t>
          </a:r>
          <a:endParaRPr lang="en-US" dirty="0"/>
        </a:p>
      </dgm:t>
    </dgm:pt>
    <dgm:pt modelId="{A55EBCFD-0ED6-4F50-ADFF-C6AE36646235}" type="parTrans" cxnId="{654F7F55-585F-478E-AB42-524EF9D0184D}">
      <dgm:prSet/>
      <dgm:spPr/>
      <dgm:t>
        <a:bodyPr/>
        <a:lstStyle/>
        <a:p>
          <a:endParaRPr lang="en-US"/>
        </a:p>
      </dgm:t>
    </dgm:pt>
    <dgm:pt modelId="{7CBCF7DA-901E-4EFD-8D6C-F73158CCFAB1}" type="sibTrans" cxnId="{654F7F55-585F-478E-AB42-524EF9D0184D}">
      <dgm:prSet/>
      <dgm:spPr/>
      <dgm:t>
        <a:bodyPr/>
        <a:lstStyle/>
        <a:p>
          <a:endParaRPr lang="en-US"/>
        </a:p>
      </dgm:t>
    </dgm:pt>
    <dgm:pt modelId="{5FD178AC-EA24-4E04-BE17-F00EFF026963}">
      <dgm:prSet phldrT="[Text]"/>
      <dgm:spPr/>
      <dgm:t>
        <a:bodyPr/>
        <a:lstStyle/>
        <a:p>
          <a:r>
            <a:rPr lang="en-US" dirty="0" smtClean="0"/>
            <a:t>How?</a:t>
          </a:r>
          <a:endParaRPr lang="en-US" dirty="0"/>
        </a:p>
      </dgm:t>
    </dgm:pt>
    <dgm:pt modelId="{03C6FC89-ED3D-478B-B7AB-98E8426A6DEC}" type="parTrans" cxnId="{E313A5D8-F82B-45DE-93F4-B75529905578}">
      <dgm:prSet/>
      <dgm:spPr/>
      <dgm:t>
        <a:bodyPr/>
        <a:lstStyle/>
        <a:p>
          <a:endParaRPr lang="en-US"/>
        </a:p>
      </dgm:t>
    </dgm:pt>
    <dgm:pt modelId="{96F07489-AECC-4FEF-BD5C-8E769B575D1D}" type="sibTrans" cxnId="{E313A5D8-F82B-45DE-93F4-B75529905578}">
      <dgm:prSet/>
      <dgm:spPr/>
      <dgm:t>
        <a:bodyPr/>
        <a:lstStyle/>
        <a:p>
          <a:endParaRPr lang="en-US"/>
        </a:p>
      </dgm:t>
    </dgm:pt>
    <dgm:pt modelId="{70B6538C-657A-4499-B3A4-699C1FBF6C1F}">
      <dgm:prSet phldrT="[Text]"/>
      <dgm:spPr/>
      <dgm:t>
        <a:bodyPr/>
        <a:lstStyle/>
        <a:p>
          <a:r>
            <a:rPr lang="en-US" dirty="0" smtClean="0"/>
            <a:t>Analysis and Interviews</a:t>
          </a:r>
          <a:endParaRPr lang="en-US" dirty="0"/>
        </a:p>
      </dgm:t>
    </dgm:pt>
    <dgm:pt modelId="{2EE34748-079A-4D05-83F4-5E3EDCB20B27}" type="parTrans" cxnId="{C4A0CB1A-E366-4D29-8C0A-EAB1FCDAAAC8}">
      <dgm:prSet/>
      <dgm:spPr/>
      <dgm:t>
        <a:bodyPr/>
        <a:lstStyle/>
        <a:p>
          <a:endParaRPr lang="en-US"/>
        </a:p>
      </dgm:t>
    </dgm:pt>
    <dgm:pt modelId="{72143172-3EA3-4717-897D-AF938F887072}" type="sibTrans" cxnId="{C4A0CB1A-E366-4D29-8C0A-EAB1FCDAAAC8}">
      <dgm:prSet/>
      <dgm:spPr/>
      <dgm:t>
        <a:bodyPr/>
        <a:lstStyle/>
        <a:p>
          <a:endParaRPr lang="en-US"/>
        </a:p>
      </dgm:t>
    </dgm:pt>
    <dgm:pt modelId="{0148042F-C4AD-4FBC-94D3-B5B2A02D722D}">
      <dgm:prSet phldrT="[Text]"/>
      <dgm:spPr/>
      <dgm:t>
        <a:bodyPr/>
        <a:lstStyle/>
        <a:p>
          <a:r>
            <a:rPr lang="en-US" dirty="0" smtClean="0"/>
            <a:t>Data Aggregation</a:t>
          </a:r>
          <a:endParaRPr lang="en-US" dirty="0"/>
        </a:p>
      </dgm:t>
    </dgm:pt>
    <dgm:pt modelId="{0BA32DA6-F7E0-4792-A7F1-96AEA35868C6}" type="parTrans" cxnId="{A4CD56A5-9396-4453-9178-A941B975F729}">
      <dgm:prSet/>
      <dgm:spPr/>
      <dgm:t>
        <a:bodyPr/>
        <a:lstStyle/>
        <a:p>
          <a:endParaRPr lang="en-US"/>
        </a:p>
      </dgm:t>
    </dgm:pt>
    <dgm:pt modelId="{0424F610-9D40-4879-AA15-D46FA4EA90BA}" type="sibTrans" cxnId="{A4CD56A5-9396-4453-9178-A941B975F729}">
      <dgm:prSet/>
      <dgm:spPr/>
      <dgm:t>
        <a:bodyPr/>
        <a:lstStyle/>
        <a:p>
          <a:endParaRPr lang="en-US"/>
        </a:p>
      </dgm:t>
    </dgm:pt>
    <dgm:pt modelId="{FF118B1C-C1D7-452E-B43D-B141E7953AE9}">
      <dgm:prSet phldrT="[Text]"/>
      <dgm:spPr/>
      <dgm:t>
        <a:bodyPr/>
        <a:lstStyle/>
        <a:p>
          <a:r>
            <a:rPr lang="en-US" dirty="0" smtClean="0"/>
            <a:t>Process Standardization</a:t>
          </a:r>
          <a:endParaRPr lang="en-US" dirty="0"/>
        </a:p>
      </dgm:t>
    </dgm:pt>
    <dgm:pt modelId="{CAB74E24-422A-433D-994F-3A5011A64D31}" type="parTrans" cxnId="{459F6197-90D6-4770-948C-D9A8B7DF7CFD}">
      <dgm:prSet/>
      <dgm:spPr/>
      <dgm:t>
        <a:bodyPr/>
        <a:lstStyle/>
        <a:p>
          <a:endParaRPr lang="en-US"/>
        </a:p>
      </dgm:t>
    </dgm:pt>
    <dgm:pt modelId="{B8536B15-FA78-485A-8E68-2EE18735D987}" type="sibTrans" cxnId="{459F6197-90D6-4770-948C-D9A8B7DF7CFD}">
      <dgm:prSet/>
      <dgm:spPr/>
      <dgm:t>
        <a:bodyPr/>
        <a:lstStyle/>
        <a:p>
          <a:endParaRPr lang="en-US"/>
        </a:p>
      </dgm:t>
    </dgm:pt>
    <dgm:pt modelId="{15FE9BCE-A9B7-4924-B4D5-DC671F657B5E}">
      <dgm:prSet phldrT="[Text]"/>
      <dgm:spPr/>
      <dgm:t>
        <a:bodyPr/>
        <a:lstStyle/>
        <a:p>
          <a:r>
            <a:rPr lang="en-US" dirty="0" smtClean="0"/>
            <a:t>Dynamic Risk Premium 2.0</a:t>
          </a:r>
          <a:endParaRPr lang="en-US" dirty="0"/>
        </a:p>
      </dgm:t>
    </dgm:pt>
    <dgm:pt modelId="{E47781F4-7E94-4C2A-97C2-12245DAB82C0}" type="parTrans" cxnId="{E1BC87C1-1F78-4310-A062-BF229DCDBF20}">
      <dgm:prSet/>
      <dgm:spPr/>
      <dgm:t>
        <a:bodyPr/>
        <a:lstStyle/>
        <a:p>
          <a:endParaRPr lang="en-US"/>
        </a:p>
      </dgm:t>
    </dgm:pt>
    <dgm:pt modelId="{65DF8684-14F9-40DE-8511-EE799A8674D7}" type="sibTrans" cxnId="{E1BC87C1-1F78-4310-A062-BF229DCDBF20}">
      <dgm:prSet/>
      <dgm:spPr/>
      <dgm:t>
        <a:bodyPr/>
        <a:lstStyle/>
        <a:p>
          <a:endParaRPr lang="en-US"/>
        </a:p>
      </dgm:t>
    </dgm:pt>
    <dgm:pt modelId="{1C31C0AB-3CA2-4502-B55B-6A5DCB296647}">
      <dgm:prSet phldrT="[Text]"/>
      <dgm:spPr/>
      <dgm:t>
        <a:bodyPr/>
        <a:lstStyle/>
        <a:p>
          <a:r>
            <a:rPr lang="en-US" dirty="0" smtClean="0"/>
            <a:t>Manageable Scope</a:t>
          </a:r>
          <a:endParaRPr lang="en-US" dirty="0"/>
        </a:p>
      </dgm:t>
    </dgm:pt>
    <dgm:pt modelId="{BE67F0EF-F993-45BC-AD17-CEBFC381FB96}" type="parTrans" cxnId="{FAFFEDED-51EF-4DED-A2B0-3B8EDE46AA89}">
      <dgm:prSet/>
      <dgm:spPr/>
      <dgm:t>
        <a:bodyPr/>
        <a:lstStyle/>
        <a:p>
          <a:endParaRPr lang="en-US"/>
        </a:p>
      </dgm:t>
    </dgm:pt>
    <dgm:pt modelId="{6E11A1F5-B810-4FB2-906D-377B4A4CE11E}" type="sibTrans" cxnId="{FAFFEDED-51EF-4DED-A2B0-3B8EDE46AA89}">
      <dgm:prSet/>
      <dgm:spPr/>
      <dgm:t>
        <a:bodyPr/>
        <a:lstStyle/>
        <a:p>
          <a:endParaRPr lang="en-US"/>
        </a:p>
      </dgm:t>
    </dgm:pt>
    <dgm:pt modelId="{ED3E057B-B68D-4935-9DA5-3A3D9EF463F0}">
      <dgm:prSet phldrT="[Text]"/>
      <dgm:spPr/>
      <dgm:t>
        <a:bodyPr/>
        <a:lstStyle/>
        <a:p>
          <a:r>
            <a:rPr lang="en-US" dirty="0" smtClean="0"/>
            <a:t>Clear Direction</a:t>
          </a:r>
          <a:endParaRPr lang="en-US" dirty="0"/>
        </a:p>
      </dgm:t>
    </dgm:pt>
    <dgm:pt modelId="{BC3D7FD5-3F5E-4569-9196-3BDF5572D73A}" type="parTrans" cxnId="{234DFD0C-1D61-48E9-9601-DCC92F91FEE5}">
      <dgm:prSet/>
      <dgm:spPr/>
      <dgm:t>
        <a:bodyPr/>
        <a:lstStyle/>
        <a:p>
          <a:endParaRPr lang="en-US"/>
        </a:p>
      </dgm:t>
    </dgm:pt>
    <dgm:pt modelId="{5710B0E2-7570-4F97-858B-C07A2EE5C06E}" type="sibTrans" cxnId="{234DFD0C-1D61-48E9-9601-DCC92F91FEE5}">
      <dgm:prSet/>
      <dgm:spPr/>
      <dgm:t>
        <a:bodyPr/>
        <a:lstStyle/>
        <a:p>
          <a:endParaRPr lang="en-US"/>
        </a:p>
      </dgm:t>
    </dgm:pt>
    <dgm:pt modelId="{F332128F-81BB-4E73-8535-55B04298BCA4}" type="pres">
      <dgm:prSet presAssocID="{42A84ACC-A7B2-4A45-82E9-A3C5B35DB866}" presName="Name0" presStyleCnt="0">
        <dgm:presLayoutVars>
          <dgm:dir/>
          <dgm:animLvl val="lvl"/>
          <dgm:resizeHandles val="exact"/>
        </dgm:presLayoutVars>
      </dgm:prSet>
      <dgm:spPr/>
      <dgm:t>
        <a:bodyPr/>
        <a:lstStyle/>
        <a:p>
          <a:endParaRPr lang="en-US"/>
        </a:p>
      </dgm:t>
    </dgm:pt>
    <dgm:pt modelId="{4CE09375-8C20-4663-AFE7-6E4278343F5D}" type="pres">
      <dgm:prSet presAssocID="{15FE9BCE-A9B7-4924-B4D5-DC671F657B5E}" presName="boxAndChildren" presStyleCnt="0"/>
      <dgm:spPr/>
    </dgm:pt>
    <dgm:pt modelId="{89FE26C1-AE0F-484C-8811-D502B45D9996}" type="pres">
      <dgm:prSet presAssocID="{15FE9BCE-A9B7-4924-B4D5-DC671F657B5E}" presName="parentTextBox" presStyleLbl="node1" presStyleIdx="0" presStyleCnt="3"/>
      <dgm:spPr/>
      <dgm:t>
        <a:bodyPr/>
        <a:lstStyle/>
        <a:p>
          <a:endParaRPr lang="en-US"/>
        </a:p>
      </dgm:t>
    </dgm:pt>
    <dgm:pt modelId="{6C880925-A8C0-4E37-AFF5-22233BBA277B}" type="pres">
      <dgm:prSet presAssocID="{15FE9BCE-A9B7-4924-B4D5-DC671F657B5E}" presName="entireBox" presStyleLbl="node1" presStyleIdx="0" presStyleCnt="3"/>
      <dgm:spPr/>
      <dgm:t>
        <a:bodyPr/>
        <a:lstStyle/>
        <a:p>
          <a:endParaRPr lang="en-US"/>
        </a:p>
      </dgm:t>
    </dgm:pt>
    <dgm:pt modelId="{512A8F84-29EC-4863-837A-5F512DFBE696}" type="pres">
      <dgm:prSet presAssocID="{15FE9BCE-A9B7-4924-B4D5-DC671F657B5E}" presName="descendantBox" presStyleCnt="0"/>
      <dgm:spPr/>
    </dgm:pt>
    <dgm:pt modelId="{BDB58DA9-C0B4-4128-9822-4455E526F4DE}" type="pres">
      <dgm:prSet presAssocID="{1C31C0AB-3CA2-4502-B55B-6A5DCB296647}" presName="childTextBox" presStyleLbl="fgAccFollowNode1" presStyleIdx="0" presStyleCnt="6">
        <dgm:presLayoutVars>
          <dgm:bulletEnabled val="1"/>
        </dgm:presLayoutVars>
      </dgm:prSet>
      <dgm:spPr/>
      <dgm:t>
        <a:bodyPr/>
        <a:lstStyle/>
        <a:p>
          <a:endParaRPr lang="en-US"/>
        </a:p>
      </dgm:t>
    </dgm:pt>
    <dgm:pt modelId="{EA12D1E6-79C2-4AA2-BA3A-82A9ED224342}" type="pres">
      <dgm:prSet presAssocID="{ED3E057B-B68D-4935-9DA5-3A3D9EF463F0}" presName="childTextBox" presStyleLbl="fgAccFollowNode1" presStyleIdx="1" presStyleCnt="6">
        <dgm:presLayoutVars>
          <dgm:bulletEnabled val="1"/>
        </dgm:presLayoutVars>
      </dgm:prSet>
      <dgm:spPr/>
      <dgm:t>
        <a:bodyPr/>
        <a:lstStyle/>
        <a:p>
          <a:endParaRPr lang="en-US"/>
        </a:p>
      </dgm:t>
    </dgm:pt>
    <dgm:pt modelId="{D2095F4A-CDF2-4E58-A32A-E9E38F37B39A}" type="pres">
      <dgm:prSet presAssocID="{72143172-3EA3-4717-897D-AF938F887072}" presName="sp" presStyleCnt="0"/>
      <dgm:spPr/>
    </dgm:pt>
    <dgm:pt modelId="{47AF0E09-79A5-4883-94E2-26F9C2F2383F}" type="pres">
      <dgm:prSet presAssocID="{70B6538C-657A-4499-B3A4-699C1FBF6C1F}" presName="arrowAndChildren" presStyleCnt="0"/>
      <dgm:spPr/>
    </dgm:pt>
    <dgm:pt modelId="{00942377-ABAE-44B8-BBE3-308B6F779E6D}" type="pres">
      <dgm:prSet presAssocID="{70B6538C-657A-4499-B3A4-699C1FBF6C1F}" presName="parentTextArrow" presStyleLbl="node1" presStyleIdx="0" presStyleCnt="3"/>
      <dgm:spPr/>
      <dgm:t>
        <a:bodyPr/>
        <a:lstStyle/>
        <a:p>
          <a:endParaRPr lang="en-US"/>
        </a:p>
      </dgm:t>
    </dgm:pt>
    <dgm:pt modelId="{F8246A00-5A11-4655-B786-FF852CC96054}" type="pres">
      <dgm:prSet presAssocID="{70B6538C-657A-4499-B3A4-699C1FBF6C1F}" presName="arrow" presStyleLbl="node1" presStyleIdx="1" presStyleCnt="3"/>
      <dgm:spPr/>
      <dgm:t>
        <a:bodyPr/>
        <a:lstStyle/>
        <a:p>
          <a:endParaRPr lang="en-US"/>
        </a:p>
      </dgm:t>
    </dgm:pt>
    <dgm:pt modelId="{8781DEC4-C516-4EB7-84E2-9DA2D9916758}" type="pres">
      <dgm:prSet presAssocID="{70B6538C-657A-4499-B3A4-699C1FBF6C1F}" presName="descendantArrow" presStyleCnt="0"/>
      <dgm:spPr/>
    </dgm:pt>
    <dgm:pt modelId="{DCCCF207-9989-4A8A-84C7-7D72922FB968}" type="pres">
      <dgm:prSet presAssocID="{0148042F-C4AD-4FBC-94D3-B5B2A02D722D}" presName="childTextArrow" presStyleLbl="fgAccFollowNode1" presStyleIdx="2" presStyleCnt="6">
        <dgm:presLayoutVars>
          <dgm:bulletEnabled val="1"/>
        </dgm:presLayoutVars>
      </dgm:prSet>
      <dgm:spPr/>
      <dgm:t>
        <a:bodyPr/>
        <a:lstStyle/>
        <a:p>
          <a:endParaRPr lang="en-US"/>
        </a:p>
      </dgm:t>
    </dgm:pt>
    <dgm:pt modelId="{6310F776-8113-4A2A-9730-F2ED7C55CF07}" type="pres">
      <dgm:prSet presAssocID="{FF118B1C-C1D7-452E-B43D-B141E7953AE9}" presName="childTextArrow" presStyleLbl="fgAccFollowNode1" presStyleIdx="3" presStyleCnt="6">
        <dgm:presLayoutVars>
          <dgm:bulletEnabled val="1"/>
        </dgm:presLayoutVars>
      </dgm:prSet>
      <dgm:spPr/>
      <dgm:t>
        <a:bodyPr/>
        <a:lstStyle/>
        <a:p>
          <a:endParaRPr lang="en-US"/>
        </a:p>
      </dgm:t>
    </dgm:pt>
    <dgm:pt modelId="{E3A370BA-5650-44A1-AEDD-D2AAFFBFABB8}" type="pres">
      <dgm:prSet presAssocID="{BD97CCC6-D537-40FD-9B0D-4239BA853370}" presName="sp" presStyleCnt="0"/>
      <dgm:spPr/>
    </dgm:pt>
    <dgm:pt modelId="{54A95CB0-116E-4871-826E-EDC014981E12}" type="pres">
      <dgm:prSet presAssocID="{594D1060-AF50-47F2-A2A2-C3FB4033AD28}" presName="arrowAndChildren" presStyleCnt="0"/>
      <dgm:spPr/>
    </dgm:pt>
    <dgm:pt modelId="{78129320-B6A8-49DD-B0E0-208C1F9CE4AC}" type="pres">
      <dgm:prSet presAssocID="{594D1060-AF50-47F2-A2A2-C3FB4033AD28}" presName="parentTextArrow" presStyleLbl="node1" presStyleIdx="1" presStyleCnt="3"/>
      <dgm:spPr/>
      <dgm:t>
        <a:bodyPr/>
        <a:lstStyle/>
        <a:p>
          <a:endParaRPr lang="en-US"/>
        </a:p>
      </dgm:t>
    </dgm:pt>
    <dgm:pt modelId="{755B0E3C-7B3D-41A2-ACE2-E40BD89D0A2B}" type="pres">
      <dgm:prSet presAssocID="{594D1060-AF50-47F2-A2A2-C3FB4033AD28}" presName="arrow" presStyleLbl="node1" presStyleIdx="2" presStyleCnt="3" custLinFactNeighborX="-25" custLinFactNeighborY="-746"/>
      <dgm:spPr/>
      <dgm:t>
        <a:bodyPr/>
        <a:lstStyle/>
        <a:p>
          <a:endParaRPr lang="en-US"/>
        </a:p>
      </dgm:t>
    </dgm:pt>
    <dgm:pt modelId="{32C322A6-A694-45D1-B369-0C82336CC505}" type="pres">
      <dgm:prSet presAssocID="{594D1060-AF50-47F2-A2A2-C3FB4033AD28}" presName="descendantArrow" presStyleCnt="0"/>
      <dgm:spPr/>
    </dgm:pt>
    <dgm:pt modelId="{FB07AD1E-A6C9-41F7-8953-AEC0847F7F99}" type="pres">
      <dgm:prSet presAssocID="{0FE8C9D1-19AF-4658-BD9D-BB11F0BD455F}" presName="childTextArrow" presStyleLbl="fgAccFollowNode1" presStyleIdx="4" presStyleCnt="6">
        <dgm:presLayoutVars>
          <dgm:bulletEnabled val="1"/>
        </dgm:presLayoutVars>
      </dgm:prSet>
      <dgm:spPr/>
      <dgm:t>
        <a:bodyPr/>
        <a:lstStyle/>
        <a:p>
          <a:endParaRPr lang="en-US"/>
        </a:p>
      </dgm:t>
    </dgm:pt>
    <dgm:pt modelId="{911F0CD5-0E8E-48E4-875C-7CC5A03F8FB1}" type="pres">
      <dgm:prSet presAssocID="{5FD178AC-EA24-4E04-BE17-F00EFF026963}" presName="childTextArrow" presStyleLbl="fgAccFollowNode1" presStyleIdx="5" presStyleCnt="6">
        <dgm:presLayoutVars>
          <dgm:bulletEnabled val="1"/>
        </dgm:presLayoutVars>
      </dgm:prSet>
      <dgm:spPr/>
      <dgm:t>
        <a:bodyPr/>
        <a:lstStyle/>
        <a:p>
          <a:endParaRPr lang="en-US"/>
        </a:p>
      </dgm:t>
    </dgm:pt>
  </dgm:ptLst>
  <dgm:cxnLst>
    <dgm:cxn modelId="{999227F5-F470-4656-9A36-BB36E84F0940}" type="presOf" srcId="{FF118B1C-C1D7-452E-B43D-B141E7953AE9}" destId="{6310F776-8113-4A2A-9730-F2ED7C55CF07}" srcOrd="0" destOrd="0" presId="urn:microsoft.com/office/officeart/2005/8/layout/process4"/>
    <dgm:cxn modelId="{245074CA-1671-450C-8994-189B5B2E4E1C}" type="presOf" srcId="{ED3E057B-B68D-4935-9DA5-3A3D9EF463F0}" destId="{EA12D1E6-79C2-4AA2-BA3A-82A9ED224342}" srcOrd="0" destOrd="0" presId="urn:microsoft.com/office/officeart/2005/8/layout/process4"/>
    <dgm:cxn modelId="{234DFD0C-1D61-48E9-9601-DCC92F91FEE5}" srcId="{15FE9BCE-A9B7-4924-B4D5-DC671F657B5E}" destId="{ED3E057B-B68D-4935-9DA5-3A3D9EF463F0}" srcOrd="1" destOrd="0" parTransId="{BC3D7FD5-3F5E-4569-9196-3BDF5572D73A}" sibTransId="{5710B0E2-7570-4F97-858B-C07A2EE5C06E}"/>
    <dgm:cxn modelId="{FE5E2D21-815B-4424-A9A9-986D01B40B55}" type="presOf" srcId="{70B6538C-657A-4499-B3A4-699C1FBF6C1F}" destId="{F8246A00-5A11-4655-B786-FF852CC96054}" srcOrd="1" destOrd="0" presId="urn:microsoft.com/office/officeart/2005/8/layout/process4"/>
    <dgm:cxn modelId="{B6273857-0EE3-4E9E-A0B7-6C9D864EFABF}" type="presOf" srcId="{1C31C0AB-3CA2-4502-B55B-6A5DCB296647}" destId="{BDB58DA9-C0B4-4128-9822-4455E526F4DE}" srcOrd="0" destOrd="0" presId="urn:microsoft.com/office/officeart/2005/8/layout/process4"/>
    <dgm:cxn modelId="{DD8F90A7-5EC7-4F3D-99B4-AB676154043E}" type="presOf" srcId="{15FE9BCE-A9B7-4924-B4D5-DC671F657B5E}" destId="{6C880925-A8C0-4E37-AFF5-22233BBA277B}" srcOrd="1" destOrd="0" presId="urn:microsoft.com/office/officeart/2005/8/layout/process4"/>
    <dgm:cxn modelId="{2C397D85-62E9-42B5-9A66-69D76F47E4D2}" type="presOf" srcId="{0FE8C9D1-19AF-4658-BD9D-BB11F0BD455F}" destId="{FB07AD1E-A6C9-41F7-8953-AEC0847F7F99}" srcOrd="0" destOrd="0" presId="urn:microsoft.com/office/officeart/2005/8/layout/process4"/>
    <dgm:cxn modelId="{A4CD56A5-9396-4453-9178-A941B975F729}" srcId="{70B6538C-657A-4499-B3A4-699C1FBF6C1F}" destId="{0148042F-C4AD-4FBC-94D3-B5B2A02D722D}" srcOrd="0" destOrd="0" parTransId="{0BA32DA6-F7E0-4792-A7F1-96AEA35868C6}" sibTransId="{0424F610-9D40-4879-AA15-D46FA4EA90BA}"/>
    <dgm:cxn modelId="{982188AA-4CC6-4DF1-BADC-B0F451F4EC88}" type="presOf" srcId="{5FD178AC-EA24-4E04-BE17-F00EFF026963}" destId="{911F0CD5-0E8E-48E4-875C-7CC5A03F8FB1}" srcOrd="0" destOrd="0" presId="urn:microsoft.com/office/officeart/2005/8/layout/process4"/>
    <dgm:cxn modelId="{C4A0CB1A-E366-4D29-8C0A-EAB1FCDAAAC8}" srcId="{42A84ACC-A7B2-4A45-82E9-A3C5B35DB866}" destId="{70B6538C-657A-4499-B3A4-699C1FBF6C1F}" srcOrd="1" destOrd="0" parTransId="{2EE34748-079A-4D05-83F4-5E3EDCB20B27}" sibTransId="{72143172-3EA3-4717-897D-AF938F887072}"/>
    <dgm:cxn modelId="{98EFE83D-29DF-4A39-B8A5-6ADE0C0AA193}" type="presOf" srcId="{594D1060-AF50-47F2-A2A2-C3FB4033AD28}" destId="{755B0E3C-7B3D-41A2-ACE2-E40BD89D0A2B}" srcOrd="1" destOrd="0" presId="urn:microsoft.com/office/officeart/2005/8/layout/process4"/>
    <dgm:cxn modelId="{654F7F55-585F-478E-AB42-524EF9D0184D}" srcId="{594D1060-AF50-47F2-A2A2-C3FB4033AD28}" destId="{0FE8C9D1-19AF-4658-BD9D-BB11F0BD455F}" srcOrd="0" destOrd="0" parTransId="{A55EBCFD-0ED6-4F50-ADFF-C6AE36646235}" sibTransId="{7CBCF7DA-901E-4EFD-8D6C-F73158CCFAB1}"/>
    <dgm:cxn modelId="{FAFFEDED-51EF-4DED-A2B0-3B8EDE46AA89}" srcId="{15FE9BCE-A9B7-4924-B4D5-DC671F657B5E}" destId="{1C31C0AB-3CA2-4502-B55B-6A5DCB296647}" srcOrd="0" destOrd="0" parTransId="{BE67F0EF-F993-45BC-AD17-CEBFC381FB96}" sibTransId="{6E11A1F5-B810-4FB2-906D-377B4A4CE11E}"/>
    <dgm:cxn modelId="{0A627D8C-5D6F-4717-817C-C0D98066147D}" type="presOf" srcId="{0148042F-C4AD-4FBC-94D3-B5B2A02D722D}" destId="{DCCCF207-9989-4A8A-84C7-7D72922FB968}" srcOrd="0" destOrd="0" presId="urn:microsoft.com/office/officeart/2005/8/layout/process4"/>
    <dgm:cxn modelId="{DE159D65-3CC1-4A6D-9499-E86CB8D0837D}" srcId="{42A84ACC-A7B2-4A45-82E9-A3C5B35DB866}" destId="{594D1060-AF50-47F2-A2A2-C3FB4033AD28}" srcOrd="0" destOrd="0" parTransId="{735458D5-C1D3-4243-8C67-69E53CD917F9}" sibTransId="{BD97CCC6-D537-40FD-9B0D-4239BA853370}"/>
    <dgm:cxn modelId="{93CF92C7-C246-4942-BB01-CD84E460E8E3}" type="presOf" srcId="{42A84ACC-A7B2-4A45-82E9-A3C5B35DB866}" destId="{F332128F-81BB-4E73-8535-55B04298BCA4}" srcOrd="0" destOrd="0" presId="urn:microsoft.com/office/officeart/2005/8/layout/process4"/>
    <dgm:cxn modelId="{F22A4EC3-C22A-4147-8AA5-EEACD029E4A5}" type="presOf" srcId="{15FE9BCE-A9B7-4924-B4D5-DC671F657B5E}" destId="{89FE26C1-AE0F-484C-8811-D502B45D9996}" srcOrd="0" destOrd="0" presId="urn:microsoft.com/office/officeart/2005/8/layout/process4"/>
    <dgm:cxn modelId="{1F9B91FE-208A-45A6-92AB-9EA40EB385F3}" type="presOf" srcId="{594D1060-AF50-47F2-A2A2-C3FB4033AD28}" destId="{78129320-B6A8-49DD-B0E0-208C1F9CE4AC}" srcOrd="0" destOrd="0" presId="urn:microsoft.com/office/officeart/2005/8/layout/process4"/>
    <dgm:cxn modelId="{E1BC87C1-1F78-4310-A062-BF229DCDBF20}" srcId="{42A84ACC-A7B2-4A45-82E9-A3C5B35DB866}" destId="{15FE9BCE-A9B7-4924-B4D5-DC671F657B5E}" srcOrd="2" destOrd="0" parTransId="{E47781F4-7E94-4C2A-97C2-12245DAB82C0}" sibTransId="{65DF8684-14F9-40DE-8511-EE799A8674D7}"/>
    <dgm:cxn modelId="{E313A5D8-F82B-45DE-93F4-B75529905578}" srcId="{594D1060-AF50-47F2-A2A2-C3FB4033AD28}" destId="{5FD178AC-EA24-4E04-BE17-F00EFF026963}" srcOrd="1" destOrd="0" parTransId="{03C6FC89-ED3D-478B-B7AB-98E8426A6DEC}" sibTransId="{96F07489-AECC-4FEF-BD5C-8E769B575D1D}"/>
    <dgm:cxn modelId="{F11EB05B-A8FF-48DE-BD1C-C3AE0FEC1FDD}" type="presOf" srcId="{70B6538C-657A-4499-B3A4-699C1FBF6C1F}" destId="{00942377-ABAE-44B8-BBE3-308B6F779E6D}" srcOrd="0" destOrd="0" presId="urn:microsoft.com/office/officeart/2005/8/layout/process4"/>
    <dgm:cxn modelId="{459F6197-90D6-4770-948C-D9A8B7DF7CFD}" srcId="{70B6538C-657A-4499-B3A4-699C1FBF6C1F}" destId="{FF118B1C-C1D7-452E-B43D-B141E7953AE9}" srcOrd="1" destOrd="0" parTransId="{CAB74E24-422A-433D-994F-3A5011A64D31}" sibTransId="{B8536B15-FA78-485A-8E68-2EE18735D987}"/>
    <dgm:cxn modelId="{58146040-3410-4A96-8CB5-5EDC53802C6B}" type="presParOf" srcId="{F332128F-81BB-4E73-8535-55B04298BCA4}" destId="{4CE09375-8C20-4663-AFE7-6E4278343F5D}" srcOrd="0" destOrd="0" presId="urn:microsoft.com/office/officeart/2005/8/layout/process4"/>
    <dgm:cxn modelId="{55B184DD-86A0-4A87-AA6D-886C1658AACD}" type="presParOf" srcId="{4CE09375-8C20-4663-AFE7-6E4278343F5D}" destId="{89FE26C1-AE0F-484C-8811-D502B45D9996}" srcOrd="0" destOrd="0" presId="urn:microsoft.com/office/officeart/2005/8/layout/process4"/>
    <dgm:cxn modelId="{9A575602-CAFD-4C8A-B6F6-DAEB9977B74D}" type="presParOf" srcId="{4CE09375-8C20-4663-AFE7-6E4278343F5D}" destId="{6C880925-A8C0-4E37-AFF5-22233BBA277B}" srcOrd="1" destOrd="0" presId="urn:microsoft.com/office/officeart/2005/8/layout/process4"/>
    <dgm:cxn modelId="{40FA2B95-1BB8-41A6-97FE-8287D5743C80}" type="presParOf" srcId="{4CE09375-8C20-4663-AFE7-6E4278343F5D}" destId="{512A8F84-29EC-4863-837A-5F512DFBE696}" srcOrd="2" destOrd="0" presId="urn:microsoft.com/office/officeart/2005/8/layout/process4"/>
    <dgm:cxn modelId="{0B7B7274-6CD3-4E08-B964-F9D9C6E01CAA}" type="presParOf" srcId="{512A8F84-29EC-4863-837A-5F512DFBE696}" destId="{BDB58DA9-C0B4-4128-9822-4455E526F4DE}" srcOrd="0" destOrd="0" presId="urn:microsoft.com/office/officeart/2005/8/layout/process4"/>
    <dgm:cxn modelId="{7D7D4D03-7322-4BDC-99DC-85F19FF70C84}" type="presParOf" srcId="{512A8F84-29EC-4863-837A-5F512DFBE696}" destId="{EA12D1E6-79C2-4AA2-BA3A-82A9ED224342}" srcOrd="1" destOrd="0" presId="urn:microsoft.com/office/officeart/2005/8/layout/process4"/>
    <dgm:cxn modelId="{D9B334B7-AE67-42A7-8B41-75326C2DC026}" type="presParOf" srcId="{F332128F-81BB-4E73-8535-55B04298BCA4}" destId="{D2095F4A-CDF2-4E58-A32A-E9E38F37B39A}" srcOrd="1" destOrd="0" presId="urn:microsoft.com/office/officeart/2005/8/layout/process4"/>
    <dgm:cxn modelId="{E00A5156-720B-4F43-8620-9C33516F1259}" type="presParOf" srcId="{F332128F-81BB-4E73-8535-55B04298BCA4}" destId="{47AF0E09-79A5-4883-94E2-26F9C2F2383F}" srcOrd="2" destOrd="0" presId="urn:microsoft.com/office/officeart/2005/8/layout/process4"/>
    <dgm:cxn modelId="{2121A136-CD8A-428A-8233-82C28B10D111}" type="presParOf" srcId="{47AF0E09-79A5-4883-94E2-26F9C2F2383F}" destId="{00942377-ABAE-44B8-BBE3-308B6F779E6D}" srcOrd="0" destOrd="0" presId="urn:microsoft.com/office/officeart/2005/8/layout/process4"/>
    <dgm:cxn modelId="{D76453A7-9A06-4837-8185-A6BA88F95F38}" type="presParOf" srcId="{47AF0E09-79A5-4883-94E2-26F9C2F2383F}" destId="{F8246A00-5A11-4655-B786-FF852CC96054}" srcOrd="1" destOrd="0" presId="urn:microsoft.com/office/officeart/2005/8/layout/process4"/>
    <dgm:cxn modelId="{64F27CA5-97AC-433C-9613-B7BE2FF1940B}" type="presParOf" srcId="{47AF0E09-79A5-4883-94E2-26F9C2F2383F}" destId="{8781DEC4-C516-4EB7-84E2-9DA2D9916758}" srcOrd="2" destOrd="0" presId="urn:microsoft.com/office/officeart/2005/8/layout/process4"/>
    <dgm:cxn modelId="{F33B2E90-985A-415C-A960-B717BC406533}" type="presParOf" srcId="{8781DEC4-C516-4EB7-84E2-9DA2D9916758}" destId="{DCCCF207-9989-4A8A-84C7-7D72922FB968}" srcOrd="0" destOrd="0" presId="urn:microsoft.com/office/officeart/2005/8/layout/process4"/>
    <dgm:cxn modelId="{8F260B9A-CA47-4993-94B6-B545AA4B68AE}" type="presParOf" srcId="{8781DEC4-C516-4EB7-84E2-9DA2D9916758}" destId="{6310F776-8113-4A2A-9730-F2ED7C55CF07}" srcOrd="1" destOrd="0" presId="urn:microsoft.com/office/officeart/2005/8/layout/process4"/>
    <dgm:cxn modelId="{0DE6658C-3757-4C59-9908-2D005F6DAE5C}" type="presParOf" srcId="{F332128F-81BB-4E73-8535-55B04298BCA4}" destId="{E3A370BA-5650-44A1-AEDD-D2AAFFBFABB8}" srcOrd="3" destOrd="0" presId="urn:microsoft.com/office/officeart/2005/8/layout/process4"/>
    <dgm:cxn modelId="{1BBB6801-15E5-4A94-B558-1394B3D1705F}" type="presParOf" srcId="{F332128F-81BB-4E73-8535-55B04298BCA4}" destId="{54A95CB0-116E-4871-826E-EDC014981E12}" srcOrd="4" destOrd="0" presId="urn:microsoft.com/office/officeart/2005/8/layout/process4"/>
    <dgm:cxn modelId="{2269F6C0-CB2F-4E77-9B37-9515CAACEDC5}" type="presParOf" srcId="{54A95CB0-116E-4871-826E-EDC014981E12}" destId="{78129320-B6A8-49DD-B0E0-208C1F9CE4AC}" srcOrd="0" destOrd="0" presId="urn:microsoft.com/office/officeart/2005/8/layout/process4"/>
    <dgm:cxn modelId="{4F87668F-7E4B-40D8-A718-75A72C2A3D7A}" type="presParOf" srcId="{54A95CB0-116E-4871-826E-EDC014981E12}" destId="{755B0E3C-7B3D-41A2-ACE2-E40BD89D0A2B}" srcOrd="1" destOrd="0" presId="urn:microsoft.com/office/officeart/2005/8/layout/process4"/>
    <dgm:cxn modelId="{306F64A4-C3A5-4AF0-B2E4-7B30A13A3819}" type="presParOf" srcId="{54A95CB0-116E-4871-826E-EDC014981E12}" destId="{32C322A6-A694-45D1-B369-0C82336CC505}" srcOrd="2" destOrd="0" presId="urn:microsoft.com/office/officeart/2005/8/layout/process4"/>
    <dgm:cxn modelId="{7B86EEA2-23F3-44FA-BF08-E0C08EE5D9D3}" type="presParOf" srcId="{32C322A6-A694-45D1-B369-0C82336CC505}" destId="{FB07AD1E-A6C9-41F7-8953-AEC0847F7F99}" srcOrd="0" destOrd="0" presId="urn:microsoft.com/office/officeart/2005/8/layout/process4"/>
    <dgm:cxn modelId="{34C62A41-8B5A-4C8E-8771-7D667B166B15}" type="presParOf" srcId="{32C322A6-A694-45D1-B369-0C82336CC505}" destId="{911F0CD5-0E8E-48E4-875C-7CC5A03F8FB1}" srcOrd="1" destOrd="0" presId="urn:microsoft.com/office/officeart/2005/8/layout/process4"/>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AAC2B-3FFA-41C0-9CE5-DF57FAAC0F9A}"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8DAFFFE2-CD2F-432D-8F8A-46CD10CFB683}">
      <dgm:prSet phldrT="[Text]"/>
      <dgm:spPr/>
      <dgm:t>
        <a:bodyPr/>
        <a:lstStyle/>
        <a:p>
          <a:r>
            <a:rPr lang="en-US" dirty="0" smtClean="0"/>
            <a:t>Format data</a:t>
          </a:r>
          <a:endParaRPr lang="en-US" dirty="0"/>
        </a:p>
      </dgm:t>
    </dgm:pt>
    <dgm:pt modelId="{778163B1-4BAD-47E9-A436-D80F21562024}" type="parTrans" cxnId="{0449B647-70A4-4BD5-9E27-040F66FA41C0}">
      <dgm:prSet/>
      <dgm:spPr/>
      <dgm:t>
        <a:bodyPr/>
        <a:lstStyle/>
        <a:p>
          <a:endParaRPr lang="en-US"/>
        </a:p>
      </dgm:t>
    </dgm:pt>
    <dgm:pt modelId="{43A0C1D9-AFEB-4F8A-BFE1-E588D4807A4E}" type="sibTrans" cxnId="{0449B647-70A4-4BD5-9E27-040F66FA41C0}">
      <dgm:prSet/>
      <dgm:spPr/>
      <dgm:t>
        <a:bodyPr/>
        <a:lstStyle/>
        <a:p>
          <a:endParaRPr lang="en-US"/>
        </a:p>
      </dgm:t>
    </dgm:pt>
    <dgm:pt modelId="{01C803D3-5992-4344-A29A-264477E9E8B2}">
      <dgm:prSet phldrT="[Text]"/>
      <dgm:spPr/>
      <dgm:t>
        <a:bodyPr/>
        <a:lstStyle/>
        <a:p>
          <a:r>
            <a:rPr lang="en-US" dirty="0" smtClean="0"/>
            <a:t>Postprocess model</a:t>
          </a:r>
          <a:endParaRPr lang="en-US" dirty="0"/>
        </a:p>
      </dgm:t>
    </dgm:pt>
    <dgm:pt modelId="{DF7787A7-2992-453F-AE64-3E7D48F0DB88}" type="parTrans" cxnId="{8C92742C-7132-494E-B631-6B28A26E9632}">
      <dgm:prSet/>
      <dgm:spPr/>
      <dgm:t>
        <a:bodyPr/>
        <a:lstStyle/>
        <a:p>
          <a:endParaRPr lang="en-US"/>
        </a:p>
      </dgm:t>
    </dgm:pt>
    <dgm:pt modelId="{B8D40655-D04B-4A65-BBA3-C7B5EC3F2B97}" type="sibTrans" cxnId="{8C92742C-7132-494E-B631-6B28A26E9632}">
      <dgm:prSet/>
      <dgm:spPr/>
      <dgm:t>
        <a:bodyPr/>
        <a:lstStyle/>
        <a:p>
          <a:endParaRPr lang="en-US"/>
        </a:p>
      </dgm:t>
    </dgm:pt>
    <dgm:pt modelId="{13A076BB-1D59-4B7F-AC69-8D2D40C3F527}">
      <dgm:prSet phldrT="[Text]"/>
      <dgm:spPr/>
      <dgm:t>
        <a:bodyPr/>
        <a:lstStyle/>
        <a:p>
          <a:r>
            <a:rPr lang="en-US" dirty="0" smtClean="0"/>
            <a:t>Visualize results</a:t>
          </a:r>
          <a:endParaRPr lang="en-US" dirty="0"/>
        </a:p>
      </dgm:t>
    </dgm:pt>
    <dgm:pt modelId="{B6446F64-30DB-4A68-9321-136E40F61198}" type="parTrans" cxnId="{49714F80-B8E8-4971-BC19-3609A73D2687}">
      <dgm:prSet/>
      <dgm:spPr/>
      <dgm:t>
        <a:bodyPr/>
        <a:lstStyle/>
        <a:p>
          <a:endParaRPr lang="en-US"/>
        </a:p>
      </dgm:t>
    </dgm:pt>
    <dgm:pt modelId="{536B91A2-77FE-4EC6-9631-45A901E1EA51}" type="sibTrans" cxnId="{49714F80-B8E8-4971-BC19-3609A73D2687}">
      <dgm:prSet/>
      <dgm:spPr/>
      <dgm:t>
        <a:bodyPr/>
        <a:lstStyle/>
        <a:p>
          <a:endParaRPr lang="en-US"/>
        </a:p>
      </dgm:t>
    </dgm:pt>
    <dgm:pt modelId="{F9640913-5C71-49CD-9A9B-325B37EEF2F1}">
      <dgm:prSet/>
      <dgm:spPr/>
      <dgm:t>
        <a:bodyPr/>
        <a:lstStyle/>
        <a:p>
          <a:r>
            <a:rPr lang="en-US" dirty="0" smtClean="0"/>
            <a:t>Preprocess data</a:t>
          </a:r>
          <a:endParaRPr lang="en-US" dirty="0"/>
        </a:p>
      </dgm:t>
    </dgm:pt>
    <dgm:pt modelId="{CDDD8CA0-9BEF-4FFD-87ED-67FEDAF64889}" type="parTrans" cxnId="{C101CEC2-EA30-486B-9592-347121F354F6}">
      <dgm:prSet/>
      <dgm:spPr/>
      <dgm:t>
        <a:bodyPr/>
        <a:lstStyle/>
        <a:p>
          <a:endParaRPr lang="en-US"/>
        </a:p>
      </dgm:t>
    </dgm:pt>
    <dgm:pt modelId="{F3671872-2A46-47D6-AF94-B98C5537BE9A}" type="sibTrans" cxnId="{C101CEC2-EA30-486B-9592-347121F354F6}">
      <dgm:prSet/>
      <dgm:spPr/>
      <dgm:t>
        <a:bodyPr/>
        <a:lstStyle/>
        <a:p>
          <a:endParaRPr lang="en-US"/>
        </a:p>
      </dgm:t>
    </dgm:pt>
    <dgm:pt modelId="{7A329A71-6280-4EF1-9EBC-706715940BED}">
      <dgm:prSet/>
      <dgm:spPr/>
      <dgm:t>
        <a:bodyPr/>
        <a:lstStyle/>
        <a:p>
          <a:r>
            <a:rPr lang="en-US" dirty="0" smtClean="0"/>
            <a:t>Construct models</a:t>
          </a:r>
          <a:endParaRPr lang="en-US" dirty="0"/>
        </a:p>
      </dgm:t>
    </dgm:pt>
    <dgm:pt modelId="{620AAA12-8042-4589-BA0B-C0C29F69B306}" type="parTrans" cxnId="{10A85FBC-3952-469C-BCB0-558EC10F83BB}">
      <dgm:prSet/>
      <dgm:spPr/>
      <dgm:t>
        <a:bodyPr/>
        <a:lstStyle/>
        <a:p>
          <a:endParaRPr lang="en-US"/>
        </a:p>
      </dgm:t>
    </dgm:pt>
    <dgm:pt modelId="{E83F43DC-371C-4CB5-AF46-F0975C71C8F9}" type="sibTrans" cxnId="{10A85FBC-3952-469C-BCB0-558EC10F83BB}">
      <dgm:prSet/>
      <dgm:spPr/>
      <dgm:t>
        <a:bodyPr/>
        <a:lstStyle/>
        <a:p>
          <a:endParaRPr lang="en-US"/>
        </a:p>
      </dgm:t>
    </dgm:pt>
    <dgm:pt modelId="{505CA57D-B074-4C11-B176-62F8570FD66E}" type="pres">
      <dgm:prSet presAssocID="{E01AAC2B-3FFA-41C0-9CE5-DF57FAAC0F9A}" presName="Name0" presStyleCnt="0">
        <dgm:presLayoutVars>
          <dgm:chMax val="7"/>
          <dgm:chPref val="7"/>
          <dgm:dir/>
          <dgm:animLvl val="lvl"/>
        </dgm:presLayoutVars>
      </dgm:prSet>
      <dgm:spPr/>
      <dgm:t>
        <a:bodyPr/>
        <a:lstStyle/>
        <a:p>
          <a:endParaRPr lang="en-US"/>
        </a:p>
      </dgm:t>
    </dgm:pt>
    <dgm:pt modelId="{A5D1955F-1D49-4C03-8585-77B1AC1B6E57}" type="pres">
      <dgm:prSet presAssocID="{8DAFFFE2-CD2F-432D-8F8A-46CD10CFB683}" presName="Accent1" presStyleCnt="0"/>
      <dgm:spPr/>
    </dgm:pt>
    <dgm:pt modelId="{FBE9E13E-6014-4691-A582-56EAF78F6F92}" type="pres">
      <dgm:prSet presAssocID="{8DAFFFE2-CD2F-432D-8F8A-46CD10CFB683}" presName="Accent" presStyleLbl="node1" presStyleIdx="0" presStyleCnt="5"/>
      <dgm:spPr/>
    </dgm:pt>
    <dgm:pt modelId="{1D9EC526-0B1F-423B-A755-86F6FA54A79D}" type="pres">
      <dgm:prSet presAssocID="{8DAFFFE2-CD2F-432D-8F8A-46CD10CFB683}" presName="Parent1" presStyleLbl="revTx" presStyleIdx="0" presStyleCnt="5">
        <dgm:presLayoutVars>
          <dgm:chMax val="1"/>
          <dgm:chPref val="1"/>
          <dgm:bulletEnabled val="1"/>
        </dgm:presLayoutVars>
      </dgm:prSet>
      <dgm:spPr/>
      <dgm:t>
        <a:bodyPr/>
        <a:lstStyle/>
        <a:p>
          <a:endParaRPr lang="en-US"/>
        </a:p>
      </dgm:t>
    </dgm:pt>
    <dgm:pt modelId="{74899CCE-C1F8-4B04-9186-0B7CDE32B8ED}" type="pres">
      <dgm:prSet presAssocID="{F9640913-5C71-49CD-9A9B-325B37EEF2F1}" presName="Accent2" presStyleCnt="0"/>
      <dgm:spPr/>
    </dgm:pt>
    <dgm:pt modelId="{B2FEC5C3-5DCA-4B0D-912C-CB46CB15995A}" type="pres">
      <dgm:prSet presAssocID="{F9640913-5C71-49CD-9A9B-325B37EEF2F1}" presName="Accent" presStyleLbl="node1" presStyleIdx="1" presStyleCnt="5"/>
      <dgm:spPr/>
    </dgm:pt>
    <dgm:pt modelId="{9175197A-5078-4509-B06A-0DF494D1AA08}" type="pres">
      <dgm:prSet presAssocID="{F9640913-5C71-49CD-9A9B-325B37EEF2F1}" presName="Parent2" presStyleLbl="revTx" presStyleIdx="1" presStyleCnt="5">
        <dgm:presLayoutVars>
          <dgm:chMax val="1"/>
          <dgm:chPref val="1"/>
          <dgm:bulletEnabled val="1"/>
        </dgm:presLayoutVars>
      </dgm:prSet>
      <dgm:spPr/>
      <dgm:t>
        <a:bodyPr/>
        <a:lstStyle/>
        <a:p>
          <a:endParaRPr lang="en-US"/>
        </a:p>
      </dgm:t>
    </dgm:pt>
    <dgm:pt modelId="{F9754EE6-806D-4E3D-A1C3-89BF404D5526}" type="pres">
      <dgm:prSet presAssocID="{7A329A71-6280-4EF1-9EBC-706715940BED}" presName="Accent3" presStyleCnt="0"/>
      <dgm:spPr/>
    </dgm:pt>
    <dgm:pt modelId="{CE2F92A7-83BF-4C37-9714-A0EEA7BAD959}" type="pres">
      <dgm:prSet presAssocID="{7A329A71-6280-4EF1-9EBC-706715940BED}" presName="Accent" presStyleLbl="node1" presStyleIdx="2" presStyleCnt="5"/>
      <dgm:spPr/>
    </dgm:pt>
    <dgm:pt modelId="{6C1B1952-9493-4315-91E8-6A6A0CF7CF0C}" type="pres">
      <dgm:prSet presAssocID="{7A329A71-6280-4EF1-9EBC-706715940BED}" presName="Parent3" presStyleLbl="revTx" presStyleIdx="2" presStyleCnt="5">
        <dgm:presLayoutVars>
          <dgm:chMax val="1"/>
          <dgm:chPref val="1"/>
          <dgm:bulletEnabled val="1"/>
        </dgm:presLayoutVars>
      </dgm:prSet>
      <dgm:spPr/>
      <dgm:t>
        <a:bodyPr/>
        <a:lstStyle/>
        <a:p>
          <a:endParaRPr lang="en-US"/>
        </a:p>
      </dgm:t>
    </dgm:pt>
    <dgm:pt modelId="{E433BD56-D2F2-428C-9E51-72DB0B8577D7}" type="pres">
      <dgm:prSet presAssocID="{01C803D3-5992-4344-A29A-264477E9E8B2}" presName="Accent4" presStyleCnt="0"/>
      <dgm:spPr/>
    </dgm:pt>
    <dgm:pt modelId="{2CF88149-2DE7-4452-B597-FF059DF0DB10}" type="pres">
      <dgm:prSet presAssocID="{01C803D3-5992-4344-A29A-264477E9E8B2}" presName="Accent" presStyleLbl="node1" presStyleIdx="3" presStyleCnt="5"/>
      <dgm:spPr/>
    </dgm:pt>
    <dgm:pt modelId="{967DF10C-FC03-4F02-9444-7D56550F2FFA}" type="pres">
      <dgm:prSet presAssocID="{01C803D3-5992-4344-A29A-264477E9E8B2}" presName="Parent4" presStyleLbl="revTx" presStyleIdx="3" presStyleCnt="5">
        <dgm:presLayoutVars>
          <dgm:chMax val="1"/>
          <dgm:chPref val="1"/>
          <dgm:bulletEnabled val="1"/>
        </dgm:presLayoutVars>
      </dgm:prSet>
      <dgm:spPr/>
      <dgm:t>
        <a:bodyPr/>
        <a:lstStyle/>
        <a:p>
          <a:endParaRPr lang="en-US"/>
        </a:p>
      </dgm:t>
    </dgm:pt>
    <dgm:pt modelId="{8FD9B27D-FB32-4392-96F1-3B79E2120B0E}" type="pres">
      <dgm:prSet presAssocID="{13A076BB-1D59-4B7F-AC69-8D2D40C3F527}" presName="Accent5" presStyleCnt="0"/>
      <dgm:spPr/>
    </dgm:pt>
    <dgm:pt modelId="{FCE6D4B6-E5E3-4D0E-B372-FA71A0E5A5E1}" type="pres">
      <dgm:prSet presAssocID="{13A076BB-1D59-4B7F-AC69-8D2D40C3F527}" presName="Accent" presStyleLbl="node1" presStyleIdx="4" presStyleCnt="5"/>
      <dgm:spPr/>
    </dgm:pt>
    <dgm:pt modelId="{E9BAC50A-62F8-44C9-804C-4D71A5B5006A}" type="pres">
      <dgm:prSet presAssocID="{13A076BB-1D59-4B7F-AC69-8D2D40C3F527}" presName="Parent5" presStyleLbl="revTx" presStyleIdx="4" presStyleCnt="5">
        <dgm:presLayoutVars>
          <dgm:chMax val="1"/>
          <dgm:chPref val="1"/>
          <dgm:bulletEnabled val="1"/>
        </dgm:presLayoutVars>
      </dgm:prSet>
      <dgm:spPr/>
      <dgm:t>
        <a:bodyPr/>
        <a:lstStyle/>
        <a:p>
          <a:endParaRPr lang="en-US"/>
        </a:p>
      </dgm:t>
    </dgm:pt>
  </dgm:ptLst>
  <dgm:cxnLst>
    <dgm:cxn modelId="{D3AB129E-5309-4BA7-BBE4-B839001FCB00}" type="presOf" srcId="{13A076BB-1D59-4B7F-AC69-8D2D40C3F527}" destId="{E9BAC50A-62F8-44C9-804C-4D71A5B5006A}" srcOrd="0" destOrd="0" presId="urn:microsoft.com/office/officeart/2009/layout/CircleArrowProcess"/>
    <dgm:cxn modelId="{C2E32C9E-90CC-4E71-8E77-762BEBC99BBF}" type="presOf" srcId="{8DAFFFE2-CD2F-432D-8F8A-46CD10CFB683}" destId="{1D9EC526-0B1F-423B-A755-86F6FA54A79D}" srcOrd="0" destOrd="0" presId="urn:microsoft.com/office/officeart/2009/layout/CircleArrowProcess"/>
    <dgm:cxn modelId="{10A85FBC-3952-469C-BCB0-558EC10F83BB}" srcId="{E01AAC2B-3FFA-41C0-9CE5-DF57FAAC0F9A}" destId="{7A329A71-6280-4EF1-9EBC-706715940BED}" srcOrd="2" destOrd="0" parTransId="{620AAA12-8042-4589-BA0B-C0C29F69B306}" sibTransId="{E83F43DC-371C-4CB5-AF46-F0975C71C8F9}"/>
    <dgm:cxn modelId="{B4A9E5C7-A075-4BDD-A931-837740CCF32A}" type="presOf" srcId="{E01AAC2B-3FFA-41C0-9CE5-DF57FAAC0F9A}" destId="{505CA57D-B074-4C11-B176-62F8570FD66E}" srcOrd="0" destOrd="0" presId="urn:microsoft.com/office/officeart/2009/layout/CircleArrowProcess"/>
    <dgm:cxn modelId="{7734068E-7B02-4DB8-99FC-295B41F8541C}" type="presOf" srcId="{7A329A71-6280-4EF1-9EBC-706715940BED}" destId="{6C1B1952-9493-4315-91E8-6A6A0CF7CF0C}" srcOrd="0" destOrd="0" presId="urn:microsoft.com/office/officeart/2009/layout/CircleArrowProcess"/>
    <dgm:cxn modelId="{C101CEC2-EA30-486B-9592-347121F354F6}" srcId="{E01AAC2B-3FFA-41C0-9CE5-DF57FAAC0F9A}" destId="{F9640913-5C71-49CD-9A9B-325B37EEF2F1}" srcOrd="1" destOrd="0" parTransId="{CDDD8CA0-9BEF-4FFD-87ED-67FEDAF64889}" sibTransId="{F3671872-2A46-47D6-AF94-B98C5537BE9A}"/>
    <dgm:cxn modelId="{49714F80-B8E8-4971-BC19-3609A73D2687}" srcId="{E01AAC2B-3FFA-41C0-9CE5-DF57FAAC0F9A}" destId="{13A076BB-1D59-4B7F-AC69-8D2D40C3F527}" srcOrd="4" destOrd="0" parTransId="{B6446F64-30DB-4A68-9321-136E40F61198}" sibTransId="{536B91A2-77FE-4EC6-9631-45A901E1EA51}"/>
    <dgm:cxn modelId="{8C92742C-7132-494E-B631-6B28A26E9632}" srcId="{E01AAC2B-3FFA-41C0-9CE5-DF57FAAC0F9A}" destId="{01C803D3-5992-4344-A29A-264477E9E8B2}" srcOrd="3" destOrd="0" parTransId="{DF7787A7-2992-453F-AE64-3E7D48F0DB88}" sibTransId="{B8D40655-D04B-4A65-BBA3-C7B5EC3F2B97}"/>
    <dgm:cxn modelId="{200C73A1-0DE7-4492-BA23-74DBC462CA46}" type="presOf" srcId="{F9640913-5C71-49CD-9A9B-325B37EEF2F1}" destId="{9175197A-5078-4509-B06A-0DF494D1AA08}" srcOrd="0" destOrd="0" presId="urn:microsoft.com/office/officeart/2009/layout/CircleArrowProcess"/>
    <dgm:cxn modelId="{3FF4AC60-C83A-4390-8F91-C905958F9061}" type="presOf" srcId="{01C803D3-5992-4344-A29A-264477E9E8B2}" destId="{967DF10C-FC03-4F02-9444-7D56550F2FFA}" srcOrd="0" destOrd="0" presId="urn:microsoft.com/office/officeart/2009/layout/CircleArrowProcess"/>
    <dgm:cxn modelId="{0449B647-70A4-4BD5-9E27-040F66FA41C0}" srcId="{E01AAC2B-3FFA-41C0-9CE5-DF57FAAC0F9A}" destId="{8DAFFFE2-CD2F-432D-8F8A-46CD10CFB683}" srcOrd="0" destOrd="0" parTransId="{778163B1-4BAD-47E9-A436-D80F21562024}" sibTransId="{43A0C1D9-AFEB-4F8A-BFE1-E588D4807A4E}"/>
    <dgm:cxn modelId="{897F3CC3-41E6-4349-8E17-AA6BA7494E1F}" type="presParOf" srcId="{505CA57D-B074-4C11-B176-62F8570FD66E}" destId="{A5D1955F-1D49-4C03-8585-77B1AC1B6E57}" srcOrd="0" destOrd="0" presId="urn:microsoft.com/office/officeart/2009/layout/CircleArrowProcess"/>
    <dgm:cxn modelId="{6956BAA5-D9B3-4D30-96BA-96689EEE70A1}" type="presParOf" srcId="{A5D1955F-1D49-4C03-8585-77B1AC1B6E57}" destId="{FBE9E13E-6014-4691-A582-56EAF78F6F92}" srcOrd="0" destOrd="0" presId="urn:microsoft.com/office/officeart/2009/layout/CircleArrowProcess"/>
    <dgm:cxn modelId="{2881E4AE-954A-4E58-88EF-9F07848E0E6D}" type="presParOf" srcId="{505CA57D-B074-4C11-B176-62F8570FD66E}" destId="{1D9EC526-0B1F-423B-A755-86F6FA54A79D}" srcOrd="1" destOrd="0" presId="urn:microsoft.com/office/officeart/2009/layout/CircleArrowProcess"/>
    <dgm:cxn modelId="{B63AA32D-D8C5-430A-8DFD-1C220649104F}" type="presParOf" srcId="{505CA57D-B074-4C11-B176-62F8570FD66E}" destId="{74899CCE-C1F8-4B04-9186-0B7CDE32B8ED}" srcOrd="2" destOrd="0" presId="urn:microsoft.com/office/officeart/2009/layout/CircleArrowProcess"/>
    <dgm:cxn modelId="{74372FF1-C1AD-4C0E-9E29-8F303A0322DF}" type="presParOf" srcId="{74899CCE-C1F8-4B04-9186-0B7CDE32B8ED}" destId="{B2FEC5C3-5DCA-4B0D-912C-CB46CB15995A}" srcOrd="0" destOrd="0" presId="urn:microsoft.com/office/officeart/2009/layout/CircleArrowProcess"/>
    <dgm:cxn modelId="{97F91A61-EBF4-481C-AAEC-3F8D1788AD06}" type="presParOf" srcId="{505CA57D-B074-4C11-B176-62F8570FD66E}" destId="{9175197A-5078-4509-B06A-0DF494D1AA08}" srcOrd="3" destOrd="0" presId="urn:microsoft.com/office/officeart/2009/layout/CircleArrowProcess"/>
    <dgm:cxn modelId="{E1D4AA67-1473-4B2A-94D5-6977B085FEE0}" type="presParOf" srcId="{505CA57D-B074-4C11-B176-62F8570FD66E}" destId="{F9754EE6-806D-4E3D-A1C3-89BF404D5526}" srcOrd="4" destOrd="0" presId="urn:microsoft.com/office/officeart/2009/layout/CircleArrowProcess"/>
    <dgm:cxn modelId="{6FB69CAC-C95A-410D-BBD3-71EFA1F518A9}" type="presParOf" srcId="{F9754EE6-806D-4E3D-A1C3-89BF404D5526}" destId="{CE2F92A7-83BF-4C37-9714-A0EEA7BAD959}" srcOrd="0" destOrd="0" presId="urn:microsoft.com/office/officeart/2009/layout/CircleArrowProcess"/>
    <dgm:cxn modelId="{41837396-6531-48B1-8537-97358B723CED}" type="presParOf" srcId="{505CA57D-B074-4C11-B176-62F8570FD66E}" destId="{6C1B1952-9493-4315-91E8-6A6A0CF7CF0C}" srcOrd="5" destOrd="0" presId="urn:microsoft.com/office/officeart/2009/layout/CircleArrowProcess"/>
    <dgm:cxn modelId="{DA81F24C-CF83-4AFB-BE32-CE62F860B06B}" type="presParOf" srcId="{505CA57D-B074-4C11-B176-62F8570FD66E}" destId="{E433BD56-D2F2-428C-9E51-72DB0B8577D7}" srcOrd="6" destOrd="0" presId="urn:microsoft.com/office/officeart/2009/layout/CircleArrowProcess"/>
    <dgm:cxn modelId="{A4C0A8CF-CDF8-44F6-A6CD-277F888B8CCD}" type="presParOf" srcId="{E433BD56-D2F2-428C-9E51-72DB0B8577D7}" destId="{2CF88149-2DE7-4452-B597-FF059DF0DB10}" srcOrd="0" destOrd="0" presId="urn:microsoft.com/office/officeart/2009/layout/CircleArrowProcess"/>
    <dgm:cxn modelId="{85FC1F8E-035E-4B8F-B7E5-2D57BE4BB6CF}" type="presParOf" srcId="{505CA57D-B074-4C11-B176-62F8570FD66E}" destId="{967DF10C-FC03-4F02-9444-7D56550F2FFA}" srcOrd="7" destOrd="0" presId="urn:microsoft.com/office/officeart/2009/layout/CircleArrowProcess"/>
    <dgm:cxn modelId="{8C3BDA2F-5E9E-4753-903F-2B13D191DE99}" type="presParOf" srcId="{505CA57D-B074-4C11-B176-62F8570FD66E}" destId="{8FD9B27D-FB32-4392-96F1-3B79E2120B0E}" srcOrd="8" destOrd="0" presId="urn:microsoft.com/office/officeart/2009/layout/CircleArrowProcess"/>
    <dgm:cxn modelId="{B0665516-09C5-472D-BF1B-70F37F7D3753}" type="presParOf" srcId="{8FD9B27D-FB32-4392-96F1-3B79E2120B0E}" destId="{FCE6D4B6-E5E3-4D0E-B372-FA71A0E5A5E1}" srcOrd="0" destOrd="0" presId="urn:microsoft.com/office/officeart/2009/layout/CircleArrowProcess"/>
    <dgm:cxn modelId="{25EB7772-85D6-4443-9999-C38AB68957FC}" type="presParOf" srcId="{505CA57D-B074-4C11-B176-62F8570FD66E}" destId="{E9BAC50A-62F8-44C9-804C-4D71A5B5006A}" srcOrd="9" destOrd="0" presId="urn:microsoft.com/office/officeart/2009/layout/CircleArrow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C51D1-B3F3-4D38-8C8F-5707A24A375A}">
      <dsp:nvSpPr>
        <dsp:cNvPr id="0" name=""/>
        <dsp:cNvSpPr/>
      </dsp:nvSpPr>
      <dsp:spPr>
        <a:xfrm>
          <a:off x="104529" y="1445653"/>
          <a:ext cx="1537766" cy="5067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Quant Research</a:t>
          </a:r>
          <a:endParaRPr lang="en-US" sz="1700" kern="1200" dirty="0"/>
        </a:p>
      </dsp:txBody>
      <dsp:txXfrm>
        <a:off x="104529" y="1445653"/>
        <a:ext cx="1537766" cy="506764"/>
      </dsp:txXfrm>
    </dsp:sp>
    <dsp:sp modelId="{53EE7339-54E0-4036-BF1C-2279B157071F}">
      <dsp:nvSpPr>
        <dsp:cNvPr id="0" name=""/>
        <dsp:cNvSpPr/>
      </dsp:nvSpPr>
      <dsp:spPr>
        <a:xfrm>
          <a:off x="102782" y="1291527"/>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EACCC78-C230-4376-8C01-732D41968BF5}">
      <dsp:nvSpPr>
        <dsp:cNvPr id="0" name=""/>
        <dsp:cNvSpPr/>
      </dsp:nvSpPr>
      <dsp:spPr>
        <a:xfrm>
          <a:off x="188408" y="1120276"/>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D6130-497B-440A-B2DF-EC7165E8B2E2}">
      <dsp:nvSpPr>
        <dsp:cNvPr id="0" name=""/>
        <dsp:cNvSpPr/>
      </dsp:nvSpPr>
      <dsp:spPr>
        <a:xfrm>
          <a:off x="393909" y="1154526"/>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AAB229-81E1-4E95-B170-C510D44CD0DC}">
      <dsp:nvSpPr>
        <dsp:cNvPr id="0" name=""/>
        <dsp:cNvSpPr/>
      </dsp:nvSpPr>
      <dsp:spPr>
        <a:xfrm>
          <a:off x="565161" y="966149"/>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3E23C-9923-4CFC-AAC1-9ED2E3958D2E}">
      <dsp:nvSpPr>
        <dsp:cNvPr id="0" name=""/>
        <dsp:cNvSpPr/>
      </dsp:nvSpPr>
      <dsp:spPr>
        <a:xfrm>
          <a:off x="787787" y="897649"/>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5331C2-28D2-48EA-8168-513E0FF37651}">
      <dsp:nvSpPr>
        <dsp:cNvPr id="0" name=""/>
        <dsp:cNvSpPr/>
      </dsp:nvSpPr>
      <dsp:spPr>
        <a:xfrm>
          <a:off x="1061789" y="1017525"/>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860A96-1306-4424-849E-7AC04936F130}">
      <dsp:nvSpPr>
        <dsp:cNvPr id="0" name=""/>
        <dsp:cNvSpPr/>
      </dsp:nvSpPr>
      <dsp:spPr>
        <a:xfrm>
          <a:off x="1233041" y="1103151"/>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87E33B-6BFD-4129-A14E-DE05D62E1ADE}">
      <dsp:nvSpPr>
        <dsp:cNvPr id="0" name=""/>
        <dsp:cNvSpPr/>
      </dsp:nvSpPr>
      <dsp:spPr>
        <a:xfrm>
          <a:off x="1472792" y="1291527"/>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D6A365-1B1C-4F60-B5E3-60E2C0AF92FD}">
      <dsp:nvSpPr>
        <dsp:cNvPr id="0" name=""/>
        <dsp:cNvSpPr/>
      </dsp:nvSpPr>
      <dsp:spPr>
        <a:xfrm>
          <a:off x="1575543" y="1479903"/>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012154-E6BD-424A-99B9-C31C071139A3}">
      <dsp:nvSpPr>
        <dsp:cNvPr id="0" name=""/>
        <dsp:cNvSpPr/>
      </dsp:nvSpPr>
      <dsp:spPr>
        <a:xfrm>
          <a:off x="685036" y="1120276"/>
          <a:ext cx="314543" cy="3145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9B980-DB90-4BD0-AEB7-4B82311C26F0}">
      <dsp:nvSpPr>
        <dsp:cNvPr id="0" name=""/>
        <dsp:cNvSpPr/>
      </dsp:nvSpPr>
      <dsp:spPr>
        <a:xfrm>
          <a:off x="17156" y="1771031"/>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F38343-BB57-4E34-8DB0-2377D5DD2C9C}">
      <dsp:nvSpPr>
        <dsp:cNvPr id="0" name=""/>
        <dsp:cNvSpPr/>
      </dsp:nvSpPr>
      <dsp:spPr>
        <a:xfrm>
          <a:off x="119907" y="1925157"/>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5CDB05-754B-4EFE-96FB-E6D35D9570EC}">
      <dsp:nvSpPr>
        <dsp:cNvPr id="0" name=""/>
        <dsp:cNvSpPr/>
      </dsp:nvSpPr>
      <dsp:spPr>
        <a:xfrm>
          <a:off x="376784" y="2062158"/>
          <a:ext cx="279593" cy="279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054361-C996-43F4-8F15-A8C882AEBB18}">
      <dsp:nvSpPr>
        <dsp:cNvPr id="0" name=""/>
        <dsp:cNvSpPr/>
      </dsp:nvSpPr>
      <dsp:spPr>
        <a:xfrm>
          <a:off x="736412" y="2284785"/>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C69ADF-A71A-4FAB-A9B0-4F4432A46430}">
      <dsp:nvSpPr>
        <dsp:cNvPr id="0" name=""/>
        <dsp:cNvSpPr/>
      </dsp:nvSpPr>
      <dsp:spPr>
        <a:xfrm>
          <a:off x="804912" y="2062158"/>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A23C96-453C-4A5F-95BD-15C1237937EE}">
      <dsp:nvSpPr>
        <dsp:cNvPr id="0" name=""/>
        <dsp:cNvSpPr/>
      </dsp:nvSpPr>
      <dsp:spPr>
        <a:xfrm>
          <a:off x="976164" y="2301910"/>
          <a:ext cx="122322" cy="12232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5D4D8D-AC1A-4A1B-8187-F8F6690CAC61}">
      <dsp:nvSpPr>
        <dsp:cNvPr id="0" name=""/>
        <dsp:cNvSpPr/>
      </dsp:nvSpPr>
      <dsp:spPr>
        <a:xfrm>
          <a:off x="1130290" y="2027908"/>
          <a:ext cx="279593" cy="27959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522A69-7F82-40E5-9B7E-F286BF934A5C}">
      <dsp:nvSpPr>
        <dsp:cNvPr id="0" name=""/>
        <dsp:cNvSpPr/>
      </dsp:nvSpPr>
      <dsp:spPr>
        <a:xfrm>
          <a:off x="1507043" y="1959407"/>
          <a:ext cx="192220" cy="1922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409C32-CC60-47D9-A5AD-642A5BE73CDA}">
      <dsp:nvSpPr>
        <dsp:cNvPr id="0" name=""/>
        <dsp:cNvSpPr/>
      </dsp:nvSpPr>
      <dsp:spPr>
        <a:xfrm>
          <a:off x="1699264" y="1154241"/>
          <a:ext cx="564525" cy="10777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81BB1A-BA6F-4957-BC91-6483DBABE62B}">
      <dsp:nvSpPr>
        <dsp:cNvPr id="0" name=""/>
        <dsp:cNvSpPr/>
      </dsp:nvSpPr>
      <dsp:spPr>
        <a:xfrm>
          <a:off x="2161148" y="1154241"/>
          <a:ext cx="564525" cy="1077740"/>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556274-282C-4CF1-B78E-35EC6F668E75}">
      <dsp:nvSpPr>
        <dsp:cNvPr id="0" name=""/>
        <dsp:cNvSpPr/>
      </dsp:nvSpPr>
      <dsp:spPr>
        <a:xfrm>
          <a:off x="2787258" y="1065174"/>
          <a:ext cx="1308672" cy="13086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en-US" sz="1700" kern="1200" dirty="0" smtClean="0"/>
            <a:t>DRP 2.0</a:t>
          </a:r>
          <a:endParaRPr lang="en-US" sz="1700" kern="1200" dirty="0"/>
        </a:p>
      </dsp:txBody>
      <dsp:txXfrm>
        <a:off x="2978909" y="1256825"/>
        <a:ext cx="925370" cy="925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880925-A8C0-4E37-AFF5-22233BBA277B}">
      <dsp:nvSpPr>
        <dsp:cNvPr id="0" name=""/>
        <dsp:cNvSpPr/>
      </dsp:nvSpPr>
      <dsp:spPr>
        <a:xfrm>
          <a:off x="0" y="2698708"/>
          <a:ext cx="3605907" cy="8857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Dynamic Risk Premium 2.0</a:t>
          </a:r>
          <a:endParaRPr lang="en-US" sz="1300" kern="1200" dirty="0"/>
        </a:p>
      </dsp:txBody>
      <dsp:txXfrm>
        <a:off x="0" y="2698708"/>
        <a:ext cx="3605907" cy="478319"/>
      </dsp:txXfrm>
    </dsp:sp>
    <dsp:sp modelId="{BDB58DA9-C0B4-4128-9822-4455E526F4DE}">
      <dsp:nvSpPr>
        <dsp:cNvPr id="0" name=""/>
        <dsp:cNvSpPr/>
      </dsp:nvSpPr>
      <dsp:spPr>
        <a:xfrm>
          <a:off x="0" y="3159311"/>
          <a:ext cx="1802953" cy="4074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Manageable Scope</a:t>
          </a:r>
          <a:endParaRPr lang="en-US" sz="1400" kern="1200" dirty="0"/>
        </a:p>
      </dsp:txBody>
      <dsp:txXfrm>
        <a:off x="0" y="3159311"/>
        <a:ext cx="1802953" cy="407457"/>
      </dsp:txXfrm>
    </dsp:sp>
    <dsp:sp modelId="{EA12D1E6-79C2-4AA2-BA3A-82A9ED224342}">
      <dsp:nvSpPr>
        <dsp:cNvPr id="0" name=""/>
        <dsp:cNvSpPr/>
      </dsp:nvSpPr>
      <dsp:spPr>
        <a:xfrm>
          <a:off x="1802953" y="3159311"/>
          <a:ext cx="1802953" cy="40745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Clear Direction</a:t>
          </a:r>
          <a:endParaRPr lang="en-US" sz="1400" kern="1200" dirty="0"/>
        </a:p>
      </dsp:txBody>
      <dsp:txXfrm>
        <a:off x="1802953" y="3159311"/>
        <a:ext cx="1802953" cy="407457"/>
      </dsp:txXfrm>
    </dsp:sp>
    <dsp:sp modelId="{F8246A00-5A11-4655-B786-FF852CC96054}">
      <dsp:nvSpPr>
        <dsp:cNvPr id="0" name=""/>
        <dsp:cNvSpPr/>
      </dsp:nvSpPr>
      <dsp:spPr>
        <a:xfrm rot="10800000">
          <a:off x="0" y="1349670"/>
          <a:ext cx="3605907" cy="136232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Analysis and Interviews</a:t>
          </a:r>
          <a:endParaRPr lang="en-US" sz="1300" kern="1200" dirty="0"/>
        </a:p>
      </dsp:txBody>
      <dsp:txXfrm rot="-10800000">
        <a:off x="0" y="1349670"/>
        <a:ext cx="3605907" cy="478175"/>
      </dsp:txXfrm>
    </dsp:sp>
    <dsp:sp modelId="{DCCCF207-9989-4A8A-84C7-7D72922FB968}">
      <dsp:nvSpPr>
        <dsp:cNvPr id="0" name=""/>
        <dsp:cNvSpPr/>
      </dsp:nvSpPr>
      <dsp:spPr>
        <a:xfrm>
          <a:off x="0" y="1827846"/>
          <a:ext cx="1802953" cy="4073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Data Aggregation</a:t>
          </a:r>
          <a:endParaRPr lang="en-US" sz="1400" kern="1200" dirty="0"/>
        </a:p>
      </dsp:txBody>
      <dsp:txXfrm>
        <a:off x="0" y="1827846"/>
        <a:ext cx="1802953" cy="407334"/>
      </dsp:txXfrm>
    </dsp:sp>
    <dsp:sp modelId="{6310F776-8113-4A2A-9730-F2ED7C55CF07}">
      <dsp:nvSpPr>
        <dsp:cNvPr id="0" name=""/>
        <dsp:cNvSpPr/>
      </dsp:nvSpPr>
      <dsp:spPr>
        <a:xfrm>
          <a:off x="1802953" y="1827846"/>
          <a:ext cx="1802953" cy="4073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Process Standardization</a:t>
          </a:r>
          <a:endParaRPr lang="en-US" sz="1400" kern="1200" dirty="0"/>
        </a:p>
      </dsp:txBody>
      <dsp:txXfrm>
        <a:off x="1802953" y="1827846"/>
        <a:ext cx="1802953" cy="407334"/>
      </dsp:txXfrm>
    </dsp:sp>
    <dsp:sp modelId="{755B0E3C-7B3D-41A2-ACE2-E40BD89D0A2B}">
      <dsp:nvSpPr>
        <dsp:cNvPr id="0" name=""/>
        <dsp:cNvSpPr/>
      </dsp:nvSpPr>
      <dsp:spPr>
        <a:xfrm rot="10800000">
          <a:off x="0" y="0"/>
          <a:ext cx="3605907" cy="1362323"/>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n-US" sz="1300" kern="1200" dirty="0" smtClean="0"/>
            <a:t>“Quant Research Rapid Prototyping Library”</a:t>
          </a:r>
          <a:endParaRPr lang="en-US" sz="1300" kern="1200" dirty="0"/>
        </a:p>
      </dsp:txBody>
      <dsp:txXfrm rot="-10800000">
        <a:off x="0" y="0"/>
        <a:ext cx="3605907" cy="478175"/>
      </dsp:txXfrm>
    </dsp:sp>
    <dsp:sp modelId="{FB07AD1E-A6C9-41F7-8953-AEC0847F7F99}">
      <dsp:nvSpPr>
        <dsp:cNvPr id="0" name=""/>
        <dsp:cNvSpPr/>
      </dsp:nvSpPr>
      <dsp:spPr>
        <a:xfrm>
          <a:off x="0" y="478809"/>
          <a:ext cx="1802953" cy="4073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What?</a:t>
          </a:r>
          <a:endParaRPr lang="en-US" sz="1400" kern="1200" dirty="0"/>
        </a:p>
      </dsp:txBody>
      <dsp:txXfrm>
        <a:off x="0" y="478809"/>
        <a:ext cx="1802953" cy="407334"/>
      </dsp:txXfrm>
    </dsp:sp>
    <dsp:sp modelId="{911F0CD5-0E8E-48E4-875C-7CC5A03F8FB1}">
      <dsp:nvSpPr>
        <dsp:cNvPr id="0" name=""/>
        <dsp:cNvSpPr/>
      </dsp:nvSpPr>
      <dsp:spPr>
        <a:xfrm>
          <a:off x="1802953" y="478809"/>
          <a:ext cx="1802953" cy="407334"/>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lvl="0" algn="ctr" defTabSz="622300">
            <a:lnSpc>
              <a:spcPct val="90000"/>
            </a:lnSpc>
            <a:spcBef>
              <a:spcPct val="0"/>
            </a:spcBef>
            <a:spcAft>
              <a:spcPct val="35000"/>
            </a:spcAft>
          </a:pPr>
          <a:r>
            <a:rPr lang="en-US" sz="1400" kern="1200" dirty="0" smtClean="0"/>
            <a:t>How?</a:t>
          </a:r>
          <a:endParaRPr lang="en-US" sz="1400" kern="1200" dirty="0"/>
        </a:p>
      </dsp:txBody>
      <dsp:txXfrm>
        <a:off x="1802953" y="478809"/>
        <a:ext cx="1802953" cy="4073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E9E13E-6014-4691-A582-56EAF78F6F92}">
      <dsp:nvSpPr>
        <dsp:cNvPr id="0" name=""/>
        <dsp:cNvSpPr/>
      </dsp:nvSpPr>
      <dsp:spPr>
        <a:xfrm>
          <a:off x="2593393" y="0"/>
          <a:ext cx="1258963" cy="1259027"/>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9EC526-0B1F-423B-A755-86F6FA54A79D}">
      <dsp:nvSpPr>
        <dsp:cNvPr id="0" name=""/>
        <dsp:cNvSpPr/>
      </dsp:nvSpPr>
      <dsp:spPr>
        <a:xfrm>
          <a:off x="2871353" y="455980"/>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Format data</a:t>
          </a:r>
          <a:endParaRPr lang="en-US" sz="900" kern="1200" dirty="0"/>
        </a:p>
      </dsp:txBody>
      <dsp:txXfrm>
        <a:off x="2871353" y="455980"/>
        <a:ext cx="702573" cy="351129"/>
      </dsp:txXfrm>
    </dsp:sp>
    <dsp:sp modelId="{B2FEC5C3-5DCA-4B0D-912C-CB46CB15995A}">
      <dsp:nvSpPr>
        <dsp:cNvPr id="0" name=""/>
        <dsp:cNvSpPr/>
      </dsp:nvSpPr>
      <dsp:spPr>
        <a:xfrm>
          <a:off x="2243642" y="723391"/>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75197A-5078-4509-B06A-0DF494D1AA08}">
      <dsp:nvSpPr>
        <dsp:cNvPr id="0" name=""/>
        <dsp:cNvSpPr/>
      </dsp:nvSpPr>
      <dsp:spPr>
        <a:xfrm>
          <a:off x="2520184" y="1180998"/>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Preprocess data</a:t>
          </a:r>
          <a:endParaRPr lang="en-US" sz="900" kern="1200" dirty="0"/>
        </a:p>
      </dsp:txBody>
      <dsp:txXfrm>
        <a:off x="2520184" y="1180998"/>
        <a:ext cx="702573" cy="351129"/>
      </dsp:txXfrm>
    </dsp:sp>
    <dsp:sp modelId="{CE2F92A7-83BF-4C37-9714-A0EEA7BAD959}">
      <dsp:nvSpPr>
        <dsp:cNvPr id="0" name=""/>
        <dsp:cNvSpPr/>
      </dsp:nvSpPr>
      <dsp:spPr>
        <a:xfrm>
          <a:off x="2593393" y="1450035"/>
          <a:ext cx="1258963" cy="1259027"/>
        </a:xfrm>
        <a:prstGeom prst="circularArrow">
          <a:avLst>
            <a:gd name="adj1" fmla="val 10980"/>
            <a:gd name="adj2" fmla="val 1142322"/>
            <a:gd name="adj3" fmla="val 4500000"/>
            <a:gd name="adj4" fmla="val 135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1B1952-9493-4315-91E8-6A6A0CF7CF0C}">
      <dsp:nvSpPr>
        <dsp:cNvPr id="0" name=""/>
        <dsp:cNvSpPr/>
      </dsp:nvSpPr>
      <dsp:spPr>
        <a:xfrm>
          <a:off x="2871353" y="1905609"/>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Construct models</a:t>
          </a:r>
          <a:endParaRPr lang="en-US" sz="900" kern="1200" dirty="0"/>
        </a:p>
      </dsp:txBody>
      <dsp:txXfrm>
        <a:off x="2871353" y="1905609"/>
        <a:ext cx="702573" cy="351129"/>
      </dsp:txXfrm>
    </dsp:sp>
    <dsp:sp modelId="{2CF88149-2DE7-4452-B597-FF059DF0DB10}">
      <dsp:nvSpPr>
        <dsp:cNvPr id="0" name=""/>
        <dsp:cNvSpPr/>
      </dsp:nvSpPr>
      <dsp:spPr>
        <a:xfrm>
          <a:off x="2243642" y="2174646"/>
          <a:ext cx="1258963" cy="1259027"/>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7DF10C-FC03-4F02-9444-7D56550F2FFA}">
      <dsp:nvSpPr>
        <dsp:cNvPr id="0" name=""/>
        <dsp:cNvSpPr/>
      </dsp:nvSpPr>
      <dsp:spPr>
        <a:xfrm>
          <a:off x="2520184" y="2630627"/>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Postprocess model</a:t>
          </a:r>
          <a:endParaRPr lang="en-US" sz="900" kern="1200" dirty="0"/>
        </a:p>
      </dsp:txBody>
      <dsp:txXfrm>
        <a:off x="2520184" y="2630627"/>
        <a:ext cx="702573" cy="351129"/>
      </dsp:txXfrm>
    </dsp:sp>
    <dsp:sp modelId="{FCE6D4B6-E5E3-4D0E-B372-FA71A0E5A5E1}">
      <dsp:nvSpPr>
        <dsp:cNvPr id="0" name=""/>
        <dsp:cNvSpPr/>
      </dsp:nvSpPr>
      <dsp:spPr>
        <a:xfrm>
          <a:off x="2682898" y="2981756"/>
          <a:ext cx="1081608" cy="1082243"/>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AC50A-62F8-44C9-804C-4D71A5B5006A}">
      <dsp:nvSpPr>
        <dsp:cNvPr id="0" name=""/>
        <dsp:cNvSpPr/>
      </dsp:nvSpPr>
      <dsp:spPr>
        <a:xfrm>
          <a:off x="2871353" y="3355644"/>
          <a:ext cx="702573" cy="3511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t>Visualize results</a:t>
          </a:r>
          <a:endParaRPr lang="en-US" sz="900" kern="1200" dirty="0"/>
        </a:p>
      </dsp:txBody>
      <dsp:txXfrm>
        <a:off x="2871353" y="3355644"/>
        <a:ext cx="702573" cy="351129"/>
      </dsp:txXfrm>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sz="quarter" idx="1"/>
          </p:nvPr>
        </p:nvSpPr>
        <p:spPr>
          <a:xfrm>
            <a:off x="5258615" y="0"/>
            <a:ext cx="4022937" cy="349250"/>
          </a:xfrm>
          <a:prstGeom prst="rect">
            <a:avLst/>
          </a:prstGeom>
        </p:spPr>
        <p:txBody>
          <a:bodyPr vert="horz" lIns="92958" tIns="46479" rIns="92958" bIns="46479" rtlCol="0"/>
          <a:lstStyle>
            <a:lvl1pPr algn="r">
              <a:defRPr sz="1200"/>
            </a:lvl1pPr>
          </a:lstStyle>
          <a:p>
            <a:fld id="{A62D071C-62DA-1E40-889A-7A352E7EEFE9}" type="datetimeFigureOut">
              <a:rPr lang="en-US" smtClean="0"/>
              <a:t>12/2/2018</a:t>
            </a:fld>
            <a:endParaRPr lang="en-US"/>
          </a:p>
        </p:txBody>
      </p:sp>
      <p:sp>
        <p:nvSpPr>
          <p:cNvPr id="4" name="Footer Placeholder 3"/>
          <p:cNvSpPr>
            <a:spLocks noGrp="1"/>
          </p:cNvSpPr>
          <p:nvPr>
            <p:ph type="ftr" sz="quarter" idx="2"/>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5" name="Slide Number Placeholder 4"/>
          <p:cNvSpPr>
            <a:spLocks noGrp="1"/>
          </p:cNvSpPr>
          <p:nvPr>
            <p:ph type="sldNum" sz="quarter" idx="3"/>
          </p:nvPr>
        </p:nvSpPr>
        <p:spPr>
          <a:xfrm>
            <a:off x="5258615" y="6634538"/>
            <a:ext cx="4022937" cy="349250"/>
          </a:xfrm>
          <a:prstGeom prst="rect">
            <a:avLst/>
          </a:prstGeom>
        </p:spPr>
        <p:txBody>
          <a:bodyPr vert="horz" lIns="92958" tIns="46479" rIns="92958" bIns="46479" rtlCol="0" anchor="b"/>
          <a:lstStyle>
            <a:lvl1pPr algn="r">
              <a:defRPr sz="1200"/>
            </a:lvl1pPr>
          </a:lstStyle>
          <a:p>
            <a:fld id="{87C57509-B498-694C-BF4C-D9B59421582C}" type="slidenum">
              <a:rPr lang="en-US" smtClean="0"/>
              <a:t>‹#›</a:t>
            </a:fld>
            <a:endParaRPr lang="en-US"/>
          </a:p>
        </p:txBody>
      </p:sp>
    </p:spTree>
    <p:extLst>
      <p:ext uri="{BB962C8B-B14F-4D97-AF65-F5344CB8AC3E}">
        <p14:creationId xmlns:p14="http://schemas.microsoft.com/office/powerpoint/2010/main" val="35005568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2937" cy="349250"/>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5258615" y="0"/>
            <a:ext cx="4022937" cy="349250"/>
          </a:xfrm>
          <a:prstGeom prst="rect">
            <a:avLst/>
          </a:prstGeom>
        </p:spPr>
        <p:txBody>
          <a:bodyPr vert="horz" lIns="92958" tIns="46479" rIns="92958" bIns="46479" rtlCol="0"/>
          <a:lstStyle>
            <a:lvl1pPr algn="r">
              <a:defRPr sz="1200"/>
            </a:lvl1pPr>
          </a:lstStyle>
          <a:p>
            <a:fld id="{7E9955B8-8F57-7C4D-8105-90AE58928882}" type="datetimeFigureOut">
              <a:rPr lang="en-US" smtClean="0"/>
              <a:t>12/2/2018</a:t>
            </a:fld>
            <a:endParaRPr lang="en-US"/>
          </a:p>
        </p:txBody>
      </p:sp>
      <p:sp>
        <p:nvSpPr>
          <p:cNvPr id="4" name="Slide Image Placeholder 3"/>
          <p:cNvSpPr>
            <a:spLocks noGrp="1" noRot="1" noChangeAspect="1"/>
          </p:cNvSpPr>
          <p:nvPr>
            <p:ph type="sldImg" idx="2"/>
          </p:nvPr>
        </p:nvSpPr>
        <p:spPr>
          <a:xfrm>
            <a:off x="2314575" y="523875"/>
            <a:ext cx="4654550" cy="2619375"/>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928370" y="3317875"/>
            <a:ext cx="7426960" cy="314325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34538"/>
            <a:ext cx="4022937" cy="349250"/>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5258615" y="6634538"/>
            <a:ext cx="4022937" cy="349250"/>
          </a:xfrm>
          <a:prstGeom prst="rect">
            <a:avLst/>
          </a:prstGeom>
        </p:spPr>
        <p:txBody>
          <a:bodyPr vert="horz" lIns="92958" tIns="46479" rIns="92958" bIns="46479" rtlCol="0" anchor="b"/>
          <a:lstStyle>
            <a:lvl1pPr algn="r">
              <a:defRPr sz="1200"/>
            </a:lvl1pPr>
          </a:lstStyle>
          <a:p>
            <a:fld id="{E24C2B2C-38E7-6645-8EC2-7A497A515162}" type="slidenum">
              <a:rPr lang="en-US" smtClean="0"/>
              <a:t>‹#›</a:t>
            </a:fld>
            <a:endParaRPr lang="en-US"/>
          </a:p>
        </p:txBody>
      </p:sp>
    </p:spTree>
    <p:extLst>
      <p:ext uri="{BB962C8B-B14F-4D97-AF65-F5344CB8AC3E}">
        <p14:creationId xmlns:p14="http://schemas.microsoft.com/office/powerpoint/2010/main" val="81935747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2314575" y="523875"/>
            <a:ext cx="4654550" cy="26193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3" name="Shape 243"/>
          <p:cNvSpPr txBox="1">
            <a:spLocks noGrp="1"/>
          </p:cNvSpPr>
          <p:nvPr>
            <p:ph type="body" idx="1"/>
          </p:nvPr>
        </p:nvSpPr>
        <p:spPr>
          <a:xfrm>
            <a:off x="928370" y="3317875"/>
            <a:ext cx="7426960" cy="3143250"/>
          </a:xfrm>
          <a:prstGeom prst="rect">
            <a:avLst/>
          </a:prstGeom>
        </p:spPr>
        <p:txBody>
          <a:bodyPr spcFirstLastPara="1" wrap="square" lIns="92943" tIns="92943" rIns="92943" bIns="92943" anchor="t" anchorCtr="0">
            <a:noAutofit/>
          </a:bodyPr>
          <a:lstStyle/>
          <a:p>
            <a:r>
              <a:rPr lang="en-US" dirty="0"/>
              <a:t>Please fill in all information on this slide. Do not add or remove any fields.</a:t>
            </a:r>
            <a:endParaRPr dirty="0"/>
          </a:p>
        </p:txBody>
      </p:sp>
    </p:spTree>
    <p:extLst>
      <p:ext uri="{BB962C8B-B14F-4D97-AF65-F5344CB8AC3E}">
        <p14:creationId xmlns:p14="http://schemas.microsoft.com/office/powerpoint/2010/main" val="326052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 smart with your SmartArt.</a:t>
            </a:r>
          </a:p>
        </p:txBody>
      </p:sp>
    </p:spTree>
    <p:extLst>
      <p:ext uri="{BB962C8B-B14F-4D97-AF65-F5344CB8AC3E}">
        <p14:creationId xmlns:p14="http://schemas.microsoft.com/office/powerpoint/2010/main" val="255113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will the results of your project make an impact going forward? Please include some representation of this information in the final section of your presentation. This is just one example.</a:t>
            </a:r>
          </a:p>
        </p:txBody>
      </p:sp>
    </p:spTree>
    <p:extLst>
      <p:ext uri="{BB962C8B-B14F-4D97-AF65-F5344CB8AC3E}">
        <p14:creationId xmlns:p14="http://schemas.microsoft.com/office/powerpoint/2010/main" val="250045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4575" y="525463"/>
            <a:ext cx="4654550" cy="2619375"/>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15290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AWS,</a:t>
            </a:r>
            <a:r>
              <a:rPr lang="en-US" baseline="0" dirty="0" smtClean="0"/>
              <a:t> </a:t>
            </a:r>
            <a:r>
              <a:rPr lang="en-US" baseline="0" dirty="0" err="1" smtClean="0"/>
              <a:t>factset</a:t>
            </a:r>
            <a:r>
              <a:rPr lang="en-US" baseline="0" dirty="0" smtClean="0"/>
              <a:t>/Bloomberg, ETG server for testing</a:t>
            </a:r>
            <a:endParaRPr lang="en-US" dirty="0"/>
          </a:p>
        </p:txBody>
      </p:sp>
    </p:spTree>
    <p:extLst>
      <p:ext uri="{BB962C8B-B14F-4D97-AF65-F5344CB8AC3E}">
        <p14:creationId xmlns:p14="http://schemas.microsoft.com/office/powerpoint/2010/main" val="3615731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the preferred method for displaying the timeline of your project.</a:t>
            </a:r>
          </a:p>
        </p:txBody>
      </p:sp>
    </p:spTree>
    <p:extLst>
      <p:ext uri="{BB962C8B-B14F-4D97-AF65-F5344CB8AC3E}">
        <p14:creationId xmlns:p14="http://schemas.microsoft.com/office/powerpoint/2010/main" val="1372252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mn-lt"/>
                <a:ea typeface="Calibri"/>
                <a:cs typeface="Calibri"/>
                <a:sym typeface="Calibri"/>
              </a:rPr>
              <a:t>This serves as a transition into your third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28814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notes:</a:t>
            </a:r>
          </a:p>
          <a:p>
            <a:pPr marL="228600" indent="-228600">
              <a:buAutoNum type="arabicPeriod"/>
            </a:pPr>
            <a:r>
              <a:rPr lang="en-US"/>
              <a:t>Keep the positioning of your subtitles consistent throughout the slide deck.</a:t>
            </a:r>
          </a:p>
          <a:p>
            <a:pPr marL="228600" indent="-228600">
              <a:buAutoNum type="arabicPeriod"/>
            </a:pPr>
            <a:r>
              <a:rPr lang="en-US"/>
              <a:t>Make sure every slide has a slide number, classification, and Principal logo. Keep the location of these fields consistent throughout the slide deck.</a:t>
            </a:r>
          </a:p>
        </p:txBody>
      </p:sp>
    </p:spTree>
    <p:extLst>
      <p:ext uri="{BB962C8B-B14F-4D97-AF65-F5344CB8AC3E}">
        <p14:creationId xmlns:p14="http://schemas.microsoft.com/office/powerpoint/2010/main" val="239643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t>
            </a:r>
            <a:r>
              <a:rPr lang="en-US" baseline="0" dirty="0" smtClean="0"/>
              <a:t> and Python library, function calls that can  consuming raw </a:t>
            </a:r>
            <a:r>
              <a:rPr lang="en-US" baseline="0" dirty="0" err="1" smtClean="0"/>
              <a:t>dat</a:t>
            </a:r>
            <a:r>
              <a:rPr lang="en-US" baseline="0" dirty="0" smtClean="0"/>
              <a:t> from </a:t>
            </a:r>
            <a:r>
              <a:rPr lang="en-US" baseline="0" dirty="0" err="1" smtClean="0"/>
              <a:t>factset</a:t>
            </a:r>
            <a:r>
              <a:rPr lang="en-US" baseline="0" dirty="0" smtClean="0"/>
              <a:t>/Bloomberg outputting to interfaces, package with function calls and classes to pass as parameters, breaking down each process into functions that lead into each other. Modular!!!!!!!!!!!!!!! Software Technology Platform panda, </a:t>
            </a:r>
            <a:r>
              <a:rPr lang="en-US" baseline="0" dirty="0" err="1" smtClean="0"/>
              <a:t>numpie</a:t>
            </a:r>
            <a:r>
              <a:rPr lang="en-US" baseline="0" dirty="0" smtClean="0"/>
              <a:t> </a:t>
            </a:r>
            <a:r>
              <a:rPr lang="en-US" baseline="0" dirty="0" err="1" smtClean="0"/>
              <a:t>sklearn</a:t>
            </a:r>
            <a:endParaRPr lang="en-US" dirty="0"/>
          </a:p>
        </p:txBody>
      </p:sp>
    </p:spTree>
    <p:extLst>
      <p:ext uri="{BB962C8B-B14F-4D97-AF65-F5344CB8AC3E}">
        <p14:creationId xmlns:p14="http://schemas.microsoft.com/office/powerpoint/2010/main" val="287216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the results of your project make an impact going forward? Please include some representation of this information in the final section of your presentation. This is just one example.</a:t>
            </a:r>
          </a:p>
        </p:txBody>
      </p:sp>
    </p:spTree>
    <p:extLst>
      <p:ext uri="{BB962C8B-B14F-4D97-AF65-F5344CB8AC3E}">
        <p14:creationId xmlns:p14="http://schemas.microsoft.com/office/powerpoint/2010/main" val="1575012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mn-lt"/>
                <a:ea typeface="Calibri"/>
                <a:cs typeface="Calibri"/>
                <a:sym typeface="Calibri"/>
              </a:rPr>
              <a:t>This serves as a transition into your fourth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9527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indicated in the slide, format team members’ pictures into circles.</a:t>
            </a:r>
          </a:p>
        </p:txBody>
      </p:sp>
    </p:spTree>
    <p:extLst>
      <p:ext uri="{BB962C8B-B14F-4D97-AF65-F5344CB8AC3E}">
        <p14:creationId xmlns:p14="http://schemas.microsoft.com/office/powerpoint/2010/main" val="3732356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can be used to show a progression of processes or methodologies within the project.</a:t>
            </a:r>
          </a:p>
        </p:txBody>
      </p:sp>
    </p:spTree>
    <p:extLst>
      <p:ext uri="{BB962C8B-B14F-4D97-AF65-F5344CB8AC3E}">
        <p14:creationId xmlns:p14="http://schemas.microsoft.com/office/powerpoint/2010/main" val="2533255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will the results of your project make an impact going forward? Please include some representation of this information in the final section of your presentation. This is just one example.</a:t>
            </a:r>
          </a:p>
        </p:txBody>
      </p:sp>
    </p:spTree>
    <p:extLst>
      <p:ext uri="{BB962C8B-B14F-4D97-AF65-F5344CB8AC3E}">
        <p14:creationId xmlns:p14="http://schemas.microsoft.com/office/powerpoint/2010/main" val="25430041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can be used to show a progression of processes or methodologies within the project.</a:t>
            </a:r>
          </a:p>
        </p:txBody>
      </p:sp>
    </p:spTree>
    <p:extLst>
      <p:ext uri="{BB962C8B-B14F-4D97-AF65-F5344CB8AC3E}">
        <p14:creationId xmlns:p14="http://schemas.microsoft.com/office/powerpoint/2010/main" val="2085420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Keep your final slide simple.</a:t>
            </a:r>
          </a:p>
        </p:txBody>
      </p:sp>
    </p:spTree>
    <p:extLst>
      <p:ext uri="{BB962C8B-B14F-4D97-AF65-F5344CB8AC3E}">
        <p14:creationId xmlns:p14="http://schemas.microsoft.com/office/powerpoint/2010/main" val="2814392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Calibri"/>
                <a:ea typeface="Calibri"/>
                <a:cs typeface="Calibri"/>
                <a:sym typeface="Calibri"/>
              </a:rPr>
              <a:t>This is the standard agenda slide. As you are building your presentation, use the agenda slides to guide the structure and section breakdown of the presentation. Use no less than four sections and no more than six. Additionally, adjust the icons in the circle (slides containing additional icons can be found later in the template) to fit the theme of your presentation sections.</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3582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Calibri"/>
                <a:ea typeface="Calibri"/>
                <a:cs typeface="Calibri"/>
                <a:sym typeface="Calibri"/>
              </a:rPr>
              <a:t>This serves as a transition into your first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856741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Please fill out and include this slide at the beginning of your first section.</a:t>
            </a:r>
            <a:endParaRPr sz="1200" b="0" i="0" u="none" strike="noStrike" cap="none">
              <a:solidFill>
                <a:schemeClr val="dk1"/>
              </a:solidFill>
              <a:latin typeface="Calibri"/>
              <a:ea typeface="Calibri"/>
              <a:cs typeface="Calibri"/>
              <a:sym typeface="Calibri"/>
            </a:endParaRPr>
          </a:p>
        </p:txBody>
      </p:sp>
      <p:sp>
        <p:nvSpPr>
          <p:cNvPr id="332" name="Shape 33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4924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notes:</a:t>
            </a:r>
          </a:p>
          <a:p>
            <a:pPr marL="228600" indent="-228600">
              <a:buAutoNum type="arabicPeriod"/>
            </a:pPr>
            <a:r>
              <a:rPr lang="en-US" dirty="0"/>
              <a:t>Keep the positioning of your subtitles consistent throughout the slide deck.</a:t>
            </a:r>
          </a:p>
          <a:p>
            <a:pPr marL="228600" indent="-228600">
              <a:buAutoNum type="arabicPeriod"/>
            </a:pPr>
            <a:r>
              <a:rPr lang="en-US" dirty="0"/>
              <a:t>Make sure every slide has a slide number, classification, and Principal logo. Keep the location of these fields consistent throughout the slide deck.</a:t>
            </a:r>
          </a:p>
        </p:txBody>
      </p:sp>
    </p:spTree>
    <p:extLst>
      <p:ext uri="{BB962C8B-B14F-4D97-AF65-F5344CB8AC3E}">
        <p14:creationId xmlns:p14="http://schemas.microsoft.com/office/powerpoint/2010/main" val="700211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Operating</a:t>
            </a:r>
            <a:r>
              <a:rPr lang="en-US" baseline="0" dirty="0" smtClean="0"/>
              <a:t> environment</a:t>
            </a:r>
            <a:endParaRPr lang="en-US" dirty="0"/>
          </a:p>
        </p:txBody>
      </p:sp>
    </p:spTree>
    <p:extLst>
      <p:ext uri="{BB962C8B-B14F-4D97-AF65-F5344CB8AC3E}">
        <p14:creationId xmlns:p14="http://schemas.microsoft.com/office/powerpoint/2010/main" val="2999259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Shape 284"/>
          <p:cNvSpPr txBox="1">
            <a:spLocks noGrp="1"/>
          </p:cNvSpPr>
          <p:nvPr>
            <p:ph type="body" idx="1"/>
          </p:nvPr>
        </p:nvSpPr>
        <p:spPr>
          <a:xfrm>
            <a:off x="701040" y="4415790"/>
            <a:ext cx="5608320" cy="4183380"/>
          </a:xfrm>
          <a:prstGeom prst="rect">
            <a:avLst/>
          </a:prstGeom>
          <a:noFill/>
          <a:ln>
            <a:noFill/>
          </a:ln>
        </p:spPr>
        <p:txBody>
          <a:bodyPr spcFirstLastPara="1" wrap="square" lIns="93075" tIns="46525" rIns="93075" bIns="465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US" sz="1200" b="0" i="0" u="none" strike="noStrike" cap="none">
                <a:solidFill>
                  <a:schemeClr val="dk1"/>
                </a:solidFill>
                <a:latin typeface="+mn-lt"/>
                <a:ea typeface="Calibri"/>
                <a:cs typeface="Calibri"/>
                <a:sym typeface="Calibri"/>
              </a:rPr>
              <a:t>This serves as a transition into your second presentation section.</a:t>
            </a:r>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319249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Additional notes:</a:t>
            </a:r>
          </a:p>
          <a:p>
            <a:pPr marL="228600" indent="-228600">
              <a:buAutoNum type="arabicPeriod"/>
            </a:pPr>
            <a:r>
              <a:rPr lang="en-US"/>
              <a:t>Keep the positioning of your subtitles consistent throughout the slide deck.</a:t>
            </a:r>
          </a:p>
          <a:p>
            <a:pPr marL="228600" indent="-228600">
              <a:buAutoNum type="arabicPeriod"/>
            </a:pPr>
            <a:r>
              <a:rPr lang="en-US"/>
              <a:t>Make sure every slide has a slide number, classification, and Principal logo. Keep the location of these fields consistent throughout the slide deck.</a:t>
            </a:r>
          </a:p>
        </p:txBody>
      </p:sp>
    </p:spTree>
    <p:extLst>
      <p:ext uri="{BB962C8B-B14F-4D97-AF65-F5344CB8AC3E}">
        <p14:creationId xmlns:p14="http://schemas.microsoft.com/office/powerpoint/2010/main" val="39901518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Dark Text" userDrawn="1">
  <p:cSld name="Title Slide 2">
    <p:spTree>
      <p:nvGrpSpPr>
        <p:cNvPr id="1" name="Shape 68"/>
        <p:cNvGrpSpPr/>
        <p:nvPr/>
      </p:nvGrpSpPr>
      <p:grpSpPr>
        <a:xfrm>
          <a:off x="0" y="0"/>
          <a:ext cx="0" cy="0"/>
          <a:chOff x="0" y="0"/>
          <a:chExt cx="0" cy="0"/>
        </a:xfrm>
      </p:grpSpPr>
      <p:pic>
        <p:nvPicPr>
          <p:cNvPr id="6" name="Shape 245">
            <a:extLst>
              <a:ext uri="{FF2B5EF4-FFF2-40B4-BE49-F238E27FC236}">
                <a16:creationId xmlns:a16="http://schemas.microsoft.com/office/drawing/2014/main" xmlns="" id="{AF60149F-2D98-480D-B6A9-16D224757C68}"/>
              </a:ext>
            </a:extLst>
          </p:cNvPr>
          <p:cNvPicPr preferRelativeResize="0"/>
          <p:nvPr userDrawn="1"/>
        </p:nvPicPr>
        <p:blipFill rotWithShape="1">
          <a:blip r:embed="rId2">
            <a:alphaModFix/>
          </a:blip>
          <a:srcRect l="13897"/>
          <a:stretch/>
        </p:blipFill>
        <p:spPr>
          <a:xfrm>
            <a:off x="0" y="0"/>
            <a:ext cx="5467500" cy="5143500"/>
          </a:xfrm>
          <a:prstGeom prst="rect">
            <a:avLst/>
          </a:prstGeom>
          <a:noFill/>
          <a:ln>
            <a:noFill/>
          </a:ln>
        </p:spPr>
      </p:pic>
      <p:pic>
        <p:nvPicPr>
          <p:cNvPr id="8" name="Picture 7">
            <a:extLst>
              <a:ext uri="{FF2B5EF4-FFF2-40B4-BE49-F238E27FC236}">
                <a16:creationId xmlns:a16="http://schemas.microsoft.com/office/drawing/2014/main" xmlns="" id="{B6BCF46B-5745-4254-99BF-FB1335715C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cxnSp>
        <p:nvCxnSpPr>
          <p:cNvPr id="9" name="Shape 250">
            <a:extLst>
              <a:ext uri="{FF2B5EF4-FFF2-40B4-BE49-F238E27FC236}">
                <a16:creationId xmlns:a16="http://schemas.microsoft.com/office/drawing/2014/main" xmlns="" id="{CFD5E445-31FB-4142-9B59-E5D85A01DDB6}"/>
              </a:ext>
            </a:extLst>
          </p:cNvPr>
          <p:cNvCxnSpPr>
            <a:cxnSpLocks/>
          </p:cNvCxnSpPr>
          <p:nvPr userDrawn="1"/>
        </p:nvCxnSpPr>
        <p:spPr>
          <a:xfrm>
            <a:off x="5531676" y="2513100"/>
            <a:ext cx="3429000" cy="0"/>
          </a:xfrm>
          <a:prstGeom prst="straightConnector1">
            <a:avLst/>
          </a:prstGeom>
          <a:noFill/>
          <a:ln w="19050" cap="flat" cmpd="sng">
            <a:solidFill>
              <a:srgbClr val="B7B7B7"/>
            </a:solidFill>
            <a:prstDash val="dashDot"/>
            <a:round/>
            <a:headEnd type="none" w="med" len="med"/>
            <a:tailEnd type="none" w="med" len="med"/>
          </a:ln>
        </p:spPr>
      </p:cxnSp>
      <p:sp>
        <p:nvSpPr>
          <p:cNvPr id="12" name="TextBox 11">
            <a:extLst>
              <a:ext uri="{FF2B5EF4-FFF2-40B4-BE49-F238E27FC236}">
                <a16:creationId xmlns:a16="http://schemas.microsoft.com/office/drawing/2014/main" xmlns="" id="{8AA1ABE7-EEF6-499B-81F4-273815427081}"/>
              </a:ext>
            </a:extLst>
          </p:cNvPr>
          <p:cNvSpPr txBox="1"/>
          <p:nvPr userDrawn="1"/>
        </p:nvSpPr>
        <p:spPr>
          <a:xfrm>
            <a:off x="4998929" y="4153873"/>
            <a:ext cx="3964806" cy="523220"/>
          </a:xfrm>
          <a:prstGeom prst="rect">
            <a:avLst/>
          </a:prstGeom>
          <a:noFill/>
        </p:spPr>
        <p:txBody>
          <a:bodyPr wrap="square" lIns="0" rIns="0" rtlCol="0">
            <a:sp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chemeClr val="tx1"/>
                </a:solidFill>
                <a:effectLst/>
                <a:uLnTx/>
                <a:uFillTx/>
                <a:ea typeface="+mn-ea"/>
                <a:cs typeface="Arial"/>
                <a:sym typeface="Arial"/>
              </a:rPr>
              <a:t>ARIN: Analytics Research Intelligence Network analytics@scale</a:t>
            </a:r>
          </a:p>
        </p:txBody>
      </p:sp>
    </p:spTree>
    <p:extLst>
      <p:ext uri="{BB962C8B-B14F-4D97-AF65-F5344CB8AC3E}">
        <p14:creationId xmlns:p14="http://schemas.microsoft.com/office/powerpoint/2010/main" val="4242470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E7AB2558-F99A-4D52-B321-2751BD5019AE}"/>
              </a:ext>
            </a:extLst>
          </p:cNvPr>
          <p:cNvSpPr>
            <a:spLocks noGrp="1"/>
          </p:cNvSpPr>
          <p:nvPr>
            <p:ph type="ftr" sz="quarter" idx="11"/>
          </p:nvPr>
        </p:nvSpPr>
        <p:spPr/>
        <p:txBody>
          <a:bodyPr/>
          <a:lstStyle/>
          <a:p>
            <a:endParaRPr lang="en-US"/>
          </a:p>
        </p:txBody>
      </p:sp>
      <p:sp>
        <p:nvSpPr>
          <p:cNvPr id="12" name="Text Placeholder 5">
            <a:extLst>
              <a:ext uri="{FF2B5EF4-FFF2-40B4-BE49-F238E27FC236}">
                <a16:creationId xmlns:a16="http://schemas.microsoft.com/office/drawing/2014/main" xmlns=""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xmlns=""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xmlns=""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15" name="Title 1">
            <a:extLst>
              <a:ext uri="{FF2B5EF4-FFF2-40B4-BE49-F238E27FC236}">
                <a16:creationId xmlns:a16="http://schemas.microsoft.com/office/drawing/2014/main" xmlns="" id="{59DAD9DA-E5CF-42B3-90FC-B400710C7D25}"/>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6" name="Text Placeholder 24">
            <a:extLst>
              <a:ext uri="{FF2B5EF4-FFF2-40B4-BE49-F238E27FC236}">
                <a16:creationId xmlns:a16="http://schemas.microsoft.com/office/drawing/2014/main" xmlns="" id="{450C8B14-BA7F-400C-8D25-576DB4A9BE4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2733394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 1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xmlns=""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xmlns="" id="{D3D81F23-6C4C-4DA3-B0A8-2DCDE4A72BD5}"/>
              </a:ext>
            </a:extLst>
          </p:cNvPr>
          <p:cNvSpPr>
            <a:spLocks noGrp="1"/>
          </p:cNvSpPr>
          <p:nvPr>
            <p:ph type="chart" sz="quarter" idx="12"/>
          </p:nvPr>
        </p:nvSpPr>
        <p:spPr>
          <a:xfrm>
            <a:off x="457200" y="1263650"/>
            <a:ext cx="8229600" cy="3292475"/>
          </a:xfrm>
          <a:prstGeom prst="rect">
            <a:avLst/>
          </a:prstGeom>
        </p:spPr>
        <p:txBody>
          <a:bodyPr/>
          <a:lstStyle>
            <a:lvl1pPr marL="115887" indent="0" algn="ctr">
              <a:buNone/>
              <a:defRPr sz="1600" b="1"/>
            </a:lvl1pPr>
          </a:lstStyle>
          <a:p>
            <a:endParaRPr lang="en-US"/>
          </a:p>
        </p:txBody>
      </p:sp>
      <p:pic>
        <p:nvPicPr>
          <p:cNvPr id="7" name="Picture 6">
            <a:extLst>
              <a:ext uri="{FF2B5EF4-FFF2-40B4-BE49-F238E27FC236}">
                <a16:creationId xmlns:a16="http://schemas.microsoft.com/office/drawing/2014/main" xmlns="" id="{1D2D8E6E-E01A-4362-B7EC-FD77ADE028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35452884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rt - 2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xmlns=""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A973FA-0722-4B8E-8EF7-C3C0E5B5BB7B}"/>
              </a:ext>
            </a:extLst>
          </p:cNvPr>
          <p:cNvSpPr>
            <a:spLocks noGrp="1"/>
          </p:cNvSpPr>
          <p:nvPr>
            <p:ph type="ftr" sz="quarter" idx="11"/>
          </p:nvPr>
        </p:nvSpPr>
        <p:spPr/>
        <p:txBody>
          <a:bodyPr/>
          <a:lstStyle/>
          <a:p>
            <a:endParaRPr lang="en-US"/>
          </a:p>
        </p:txBody>
      </p:sp>
      <p:sp>
        <p:nvSpPr>
          <p:cNvPr id="6" name="Chart Placeholder 5">
            <a:extLst>
              <a:ext uri="{FF2B5EF4-FFF2-40B4-BE49-F238E27FC236}">
                <a16:creationId xmlns:a16="http://schemas.microsoft.com/office/drawing/2014/main" xmlns="" id="{D3D81F23-6C4C-4DA3-B0A8-2DCDE4A72BD5}"/>
              </a:ext>
            </a:extLst>
          </p:cNvPr>
          <p:cNvSpPr>
            <a:spLocks noGrp="1"/>
          </p:cNvSpPr>
          <p:nvPr>
            <p:ph type="chart" sz="quarter" idx="12"/>
          </p:nvPr>
        </p:nvSpPr>
        <p:spPr>
          <a:xfrm>
            <a:off x="4572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a:p>
        </p:txBody>
      </p:sp>
      <p:sp>
        <p:nvSpPr>
          <p:cNvPr id="7" name="Chart Placeholder 5">
            <a:extLst>
              <a:ext uri="{FF2B5EF4-FFF2-40B4-BE49-F238E27FC236}">
                <a16:creationId xmlns:a16="http://schemas.microsoft.com/office/drawing/2014/main" xmlns="" id="{7F392129-498C-49BE-8E29-049E208CB02B}"/>
              </a:ext>
            </a:extLst>
          </p:cNvPr>
          <p:cNvSpPr>
            <a:spLocks noGrp="1"/>
          </p:cNvSpPr>
          <p:nvPr>
            <p:ph type="chart" sz="quarter" idx="13"/>
          </p:nvPr>
        </p:nvSpPr>
        <p:spPr>
          <a:xfrm>
            <a:off x="4572000" y="1263650"/>
            <a:ext cx="4114800" cy="3292475"/>
          </a:xfrm>
          <a:prstGeom prst="rect">
            <a:avLst/>
          </a:prstGeom>
        </p:spPr>
        <p:txBody>
          <a:bodyPr/>
          <a:lstStyle>
            <a:lvl1pPr marL="115887" indent="0" algn="ctr">
              <a:buNone/>
              <a:defRPr sz="1600" b="1">
                <a:solidFill>
                  <a:schemeClr val="accent2">
                    <a:lumMod val="50000"/>
                  </a:schemeClr>
                </a:solidFill>
              </a:defRPr>
            </a:lvl1pPr>
          </a:lstStyle>
          <a:p>
            <a:endParaRPr lang="en-US"/>
          </a:p>
        </p:txBody>
      </p:sp>
      <p:pic>
        <p:nvPicPr>
          <p:cNvPr id="9" name="Picture 8">
            <a:extLst>
              <a:ext uri="{FF2B5EF4-FFF2-40B4-BE49-F238E27FC236}">
                <a16:creationId xmlns:a16="http://schemas.microsoft.com/office/drawing/2014/main" xmlns="" id="{5DD5A940-48BC-46DE-8224-4123D57432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1332737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8" name="Text Placeholder 2">
            <a:extLst>
              <a:ext uri="{FF2B5EF4-FFF2-40B4-BE49-F238E27FC236}">
                <a16:creationId xmlns:a16="http://schemas.microsoft.com/office/drawing/2014/main" xmlns="" id="{46FB6116-7B8B-4E7E-A607-04548E73E368}"/>
              </a:ext>
            </a:extLst>
          </p:cNvPr>
          <p:cNvSpPr>
            <a:spLocks noGrp="1"/>
          </p:cNvSpPr>
          <p:nvPr>
            <p:ph type="body" sz="quarter" idx="10" hasCustomPrompt="1"/>
          </p:nvPr>
        </p:nvSpPr>
        <p:spPr>
          <a:xfrm>
            <a:off x="696913" y="400050"/>
            <a:ext cx="7749941" cy="3719912"/>
          </a:xfrm>
          <a:prstGeom prst="rect">
            <a:avLst/>
          </a:prstGeom>
        </p:spPr>
        <p:txBody>
          <a:bodyPr lIns="0" tIns="0" rIns="0" bIns="0" anchor="ctr" anchorCtr="0">
            <a:noAutofit/>
          </a:bodyPr>
          <a:lstStyle>
            <a:lvl1pPr marL="0" indent="0">
              <a:spcBef>
                <a:spcPts val="0"/>
              </a:spcBef>
              <a:buNone/>
              <a:defRPr sz="4000">
                <a:solidFill>
                  <a:schemeClr val="bg1"/>
                </a:solidFill>
                <a:latin typeface="+mj-lt"/>
              </a:defRPr>
            </a:lvl1pPr>
            <a:lvl2pPr marL="457200" indent="0">
              <a:buNone/>
              <a:defRPr sz="3800">
                <a:solidFill>
                  <a:schemeClr val="bg1"/>
                </a:solidFill>
                <a:latin typeface="+mj-lt"/>
              </a:defRPr>
            </a:lvl2pPr>
            <a:lvl3pPr marL="914400" indent="0">
              <a:buNone/>
              <a:defRPr sz="3800">
                <a:solidFill>
                  <a:schemeClr val="bg1"/>
                </a:solidFill>
                <a:latin typeface="+mj-lt"/>
              </a:defRPr>
            </a:lvl3pPr>
            <a:lvl4pPr marL="1371600" indent="0">
              <a:buNone/>
              <a:defRPr sz="3800">
                <a:solidFill>
                  <a:schemeClr val="bg1"/>
                </a:solidFill>
                <a:latin typeface="+mj-lt"/>
              </a:defRPr>
            </a:lvl4pPr>
            <a:lvl5pPr marL="1828800" indent="0">
              <a:buNone/>
              <a:defRPr sz="3800">
                <a:solidFill>
                  <a:schemeClr val="bg1"/>
                </a:solidFill>
                <a:latin typeface="+mj-lt"/>
              </a:defRPr>
            </a:lvl5pPr>
          </a:lstStyle>
          <a:p>
            <a:pPr lvl="0"/>
            <a:r>
              <a:rPr lang="en-US"/>
              <a:t>Section title goes here</a:t>
            </a:r>
          </a:p>
        </p:txBody>
      </p:sp>
      <p:pic>
        <p:nvPicPr>
          <p:cNvPr id="6" name="Picture 5" descr="M:\Principal_registered_white_185.png">
            <a:extLst>
              <a:ext uri="{FF2B5EF4-FFF2-40B4-BE49-F238E27FC236}">
                <a16:creationId xmlns:a16="http://schemas.microsoft.com/office/drawing/2014/main" xmlns="" id="{32756991-8602-470E-AA42-A313CAE6241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extLst mod="1">
    <p:ext uri="{DCECCB84-F9BA-43D5-87BE-67443E8EF086}">
      <p15:sldGuideLst xmlns:p15="http://schemas.microsoft.com/office/powerpoint/2012/main">
        <p15:guide id="1" pos="432"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Dark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accent2">
                    <a:lumMod val="50000"/>
                  </a:schemeClr>
                </a:solidFill>
                <a:latin typeface="FS Elliot Pro"/>
                <a:cs typeface="FS Elliot Pro"/>
              </a:defRPr>
            </a:lvl1pPr>
          </a:lstStyle>
          <a:p>
            <a:pPr lvl="0"/>
            <a:r>
              <a:rPr lang="en-US"/>
              <a:t>Use for images with light backgrounds</a:t>
            </a:r>
          </a:p>
        </p:txBody>
      </p:sp>
      <p:sp>
        <p:nvSpPr>
          <p:cNvPr id="5" name="Slide Number Placeholder 3">
            <a:extLst>
              <a:ext uri="{FF2B5EF4-FFF2-40B4-BE49-F238E27FC236}">
                <a16:creationId xmlns:a16="http://schemas.microsoft.com/office/drawing/2014/main" xmlns=""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rgbClr val="162B48"/>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1756503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White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5143500"/>
          </a:xfrm>
          <a:prstGeom prst="rect">
            <a:avLst/>
          </a:prstGeom>
        </p:spPr>
        <p:txBody>
          <a:bodyPr vert="horz"/>
          <a:lstStyle>
            <a:lvl1pPr marL="0" indent="0">
              <a:buNone/>
              <a:defRPr sz="1200">
                <a:solidFill>
                  <a:srgbClr val="7F7F7F"/>
                </a:solidFill>
              </a:defRPr>
            </a:lvl1pPr>
          </a:lstStyle>
          <a:p>
            <a:endParaRPr lang="en-US"/>
          </a:p>
        </p:txBody>
      </p:sp>
      <p:sp>
        <p:nvSpPr>
          <p:cNvPr id="14" name="Text Placeholder 10"/>
          <p:cNvSpPr>
            <a:spLocks noGrp="1"/>
          </p:cNvSpPr>
          <p:nvPr>
            <p:ph type="body" sz="quarter" idx="11" hasCustomPrompt="1"/>
          </p:nvPr>
        </p:nvSpPr>
        <p:spPr>
          <a:xfrm>
            <a:off x="618974" y="969854"/>
            <a:ext cx="3903866" cy="1183327"/>
          </a:xfrm>
          <a:prstGeom prst="rect">
            <a:avLst/>
          </a:prstGeom>
        </p:spPr>
        <p:txBody>
          <a:bodyPr vert="horz" lIns="0" tIns="0" rIns="0" bIns="0">
            <a:noAutofit/>
          </a:bodyPr>
          <a:lstStyle>
            <a:lvl1pPr marL="0" indent="0">
              <a:spcBef>
                <a:spcPts val="0"/>
              </a:spcBef>
              <a:buNone/>
              <a:defRPr sz="2800" b="0" i="0" baseline="0">
                <a:solidFill>
                  <a:schemeClr val="bg1"/>
                </a:solidFill>
                <a:latin typeface="FS Elliot Pro"/>
                <a:cs typeface="FS Elliot Pro"/>
              </a:defRPr>
            </a:lvl1pPr>
          </a:lstStyle>
          <a:p>
            <a:pPr lvl="0"/>
            <a:r>
              <a:rPr lang="en-US"/>
              <a:t>Use for images with dark backgrounds</a:t>
            </a:r>
          </a:p>
        </p:txBody>
      </p:sp>
      <p:sp>
        <p:nvSpPr>
          <p:cNvPr id="5" name="Slide Number Placeholder 3">
            <a:extLst>
              <a:ext uri="{FF2B5EF4-FFF2-40B4-BE49-F238E27FC236}">
                <a16:creationId xmlns:a16="http://schemas.microsoft.com/office/drawing/2014/main" xmlns="" id="{D738A588-752D-451B-9BDD-B4E75EDAC94A}"/>
              </a:ext>
            </a:extLst>
          </p:cNvPr>
          <p:cNvSpPr>
            <a:spLocks noGrp="1"/>
          </p:cNvSpPr>
          <p:nvPr>
            <p:ph type="sldNum" sz="quarter" idx="4"/>
          </p:nvPr>
        </p:nvSpPr>
        <p:spPr>
          <a:xfrm>
            <a:off x="190500" y="4666598"/>
            <a:ext cx="266700" cy="274637"/>
          </a:xfrm>
          <a:prstGeom prst="rect">
            <a:avLst/>
          </a:prstGeom>
        </p:spPr>
        <p:txBody>
          <a:bodyPr vert="horz" lIns="0" tIns="0" rIns="0" bIns="0" rtlCol="0" anchor="b"/>
          <a:lstStyle>
            <a:lvl1pPr algn="l">
              <a:defRPr sz="900">
                <a:solidFill>
                  <a:schemeClr val="bg1"/>
                </a:solidFill>
              </a:defRPr>
            </a:lvl1pPr>
          </a:lstStyle>
          <a:p>
            <a:fld id="{FE894C8D-A86E-C448-9CBF-AD01FEF18A38}" type="slidenum">
              <a:rPr lang="en-US" smtClean="0"/>
              <a:pPr/>
              <a:t>‹#›</a:t>
            </a:fld>
            <a:endParaRPr lang="en-US"/>
          </a:p>
        </p:txBody>
      </p:sp>
    </p:spTree>
    <p:extLst>
      <p:ext uri="{BB962C8B-B14F-4D97-AF65-F5344CB8AC3E}">
        <p14:creationId xmlns:p14="http://schemas.microsoft.com/office/powerpoint/2010/main" val="2405429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4" name="Rectangle 3"/>
          <p:cNvSpPr/>
          <p:nvPr userDrawn="1"/>
        </p:nvSpPr>
        <p:spPr>
          <a:xfrm>
            <a:off x="0" y="1"/>
            <a:ext cx="9144000" cy="5143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 name="Title 1">
            <a:extLst>
              <a:ext uri="{FF2B5EF4-FFF2-40B4-BE49-F238E27FC236}">
                <a16:creationId xmlns:a16="http://schemas.microsoft.com/office/drawing/2014/main" xmlns="" id="{8F950671-0E62-403C-AC97-FB88C10A9C7B}"/>
              </a:ext>
            </a:extLst>
          </p:cNvPr>
          <p:cNvSpPr>
            <a:spLocks noGrp="1"/>
          </p:cNvSpPr>
          <p:nvPr>
            <p:ph type="title" hasCustomPrompt="1"/>
          </p:nvPr>
        </p:nvSpPr>
        <p:spPr>
          <a:xfrm>
            <a:off x="628650" y="398780"/>
            <a:ext cx="7886700" cy="3830320"/>
          </a:xfrm>
          <a:prstGeom prst="rect">
            <a:avLst/>
          </a:prstGeom>
        </p:spPr>
        <p:txBody>
          <a:bodyPr lIns="0" tIns="0" rIns="0" bIns="0" anchor="ctr"/>
          <a:lstStyle>
            <a:lvl1pPr>
              <a:lnSpc>
                <a:spcPct val="100000"/>
              </a:lnSpc>
              <a:defRPr sz="4400">
                <a:solidFill>
                  <a:schemeClr val="bg1"/>
                </a:solidFill>
              </a:defRPr>
            </a:lvl1pPr>
          </a:lstStyle>
          <a:p>
            <a:r>
              <a:rPr lang="en-US"/>
              <a:t>Thank you</a:t>
            </a:r>
          </a:p>
        </p:txBody>
      </p:sp>
      <p:pic>
        <p:nvPicPr>
          <p:cNvPr id="8" name="Picture 7" descr="M:\Principal_registered_white_185.png">
            <a:extLst>
              <a:ext uri="{FF2B5EF4-FFF2-40B4-BE49-F238E27FC236}">
                <a16:creationId xmlns:a16="http://schemas.microsoft.com/office/drawing/2014/main" xmlns="" id="{7366022D-BBD6-4776-9DF8-72D69A35E09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tatement Slide White" userDrawn="1">
  <p:cSld name="Statement Slide White">
    <p:spTree>
      <p:nvGrpSpPr>
        <p:cNvPr id="1" name="Shape 17"/>
        <p:cNvGrpSpPr/>
        <p:nvPr/>
      </p:nvGrpSpPr>
      <p:grpSpPr>
        <a:xfrm>
          <a:off x="0" y="0"/>
          <a:ext cx="0" cy="0"/>
          <a:chOff x="0" y="0"/>
          <a:chExt cx="0" cy="0"/>
        </a:xfrm>
      </p:grpSpPr>
      <p:pic>
        <p:nvPicPr>
          <p:cNvPr id="4" name="Picture 3">
            <a:extLst>
              <a:ext uri="{FF2B5EF4-FFF2-40B4-BE49-F238E27FC236}">
                <a16:creationId xmlns:a16="http://schemas.microsoft.com/office/drawing/2014/main" xmlns="" id="{A6A7AEDC-2DDF-4A10-B01B-1FD6DB0A78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2" name="Footer Placeholder 1">
            <a:extLst>
              <a:ext uri="{FF2B5EF4-FFF2-40B4-BE49-F238E27FC236}">
                <a16:creationId xmlns:a16="http://schemas.microsoft.com/office/drawing/2014/main" xmlns="" id="{289233F2-4D39-48B7-94C4-198E2A9B28BE}"/>
              </a:ext>
            </a:extLst>
          </p:cNvPr>
          <p:cNvSpPr>
            <a:spLocks noGrp="1"/>
          </p:cNvSpPr>
          <p:nvPr>
            <p:ph type="ftr" sz="quarter" idx="10"/>
          </p:nvPr>
        </p:nvSpPr>
        <p:spPr/>
        <p:txBody>
          <a:bodyPr/>
          <a:lstStyle/>
          <a:p>
            <a:endParaRPr lang="en-US"/>
          </a:p>
        </p:txBody>
      </p:sp>
      <p:sp>
        <p:nvSpPr>
          <p:cNvPr id="3" name="Slide Number Placeholder 2">
            <a:extLst>
              <a:ext uri="{FF2B5EF4-FFF2-40B4-BE49-F238E27FC236}">
                <a16:creationId xmlns:a16="http://schemas.microsoft.com/office/drawing/2014/main" xmlns="" id="{09775F3E-F74E-43C2-9E39-EFDACF0777E1}"/>
              </a:ext>
            </a:extLst>
          </p:cNvPr>
          <p:cNvSpPr>
            <a:spLocks noGrp="1"/>
          </p:cNvSpPr>
          <p:nvPr>
            <p:ph type="sldNum" sz="quarter" idx="11"/>
          </p:nvPr>
        </p:nvSpPr>
        <p:spPr/>
        <p:txBody>
          <a:bodyPr/>
          <a:lstStyle/>
          <a:p>
            <a:fld id="{FE894C8D-A86E-C448-9CBF-AD01FEF18A38}" type="slidenum">
              <a:rPr lang="en-US" smtClean="0"/>
              <a:pPr/>
              <a:t>‹#›</a:t>
            </a:fld>
            <a:endParaRPr lang="en-US"/>
          </a:p>
        </p:txBody>
      </p:sp>
    </p:spTree>
    <p:extLst>
      <p:ext uri="{BB962C8B-B14F-4D97-AF65-F5344CB8AC3E}">
        <p14:creationId xmlns:p14="http://schemas.microsoft.com/office/powerpoint/2010/main" val="382055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Title Only" preserve="1" userDrawn="1">
  <p:cSld name="1_Title Only">
    <p:spTree>
      <p:nvGrpSpPr>
        <p:cNvPr id="1" name="Shape 58"/>
        <p:cNvGrpSpPr/>
        <p:nvPr/>
      </p:nvGrpSpPr>
      <p:grpSpPr>
        <a:xfrm>
          <a:off x="0" y="0"/>
          <a:ext cx="0" cy="0"/>
          <a:chOff x="0" y="0"/>
          <a:chExt cx="0" cy="0"/>
        </a:xfrm>
      </p:grpSpPr>
      <p:sp>
        <p:nvSpPr>
          <p:cNvPr id="8" name="Shape 821">
            <a:extLst>
              <a:ext uri="{FF2B5EF4-FFF2-40B4-BE49-F238E27FC236}">
                <a16:creationId xmlns:a16="http://schemas.microsoft.com/office/drawing/2014/main" xmlns="" id="{49109141-59A3-4F79-973C-E909B6384B80}"/>
              </a:ext>
            </a:extLst>
          </p:cNvPr>
          <p:cNvSpPr/>
          <p:nvPr userDrawn="1"/>
        </p:nvSpPr>
        <p:spPr>
          <a:xfrm>
            <a:off x="0" y="1947032"/>
            <a:ext cx="9144000" cy="3192000"/>
          </a:xfrm>
          <a:prstGeom prst="rect">
            <a:avLst/>
          </a:prstGeom>
          <a:solidFill>
            <a:srgbClr val="464E7E"/>
          </a:solidFill>
          <a:ln>
            <a:noFill/>
          </a:ln>
        </p:spPr>
        <p:txBody>
          <a:bodyPr spcFirstLastPara="1" wrap="square" lIns="57150" tIns="28575" rIns="57150" bIns="285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4" name="Text Placeholder 24">
            <a:extLst>
              <a:ext uri="{FF2B5EF4-FFF2-40B4-BE49-F238E27FC236}">
                <a16:creationId xmlns:a16="http://schemas.microsoft.com/office/drawing/2014/main" xmlns="" id="{745B4028-1E9A-430A-AF13-C06CEBD0BEB5}"/>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5" name="Picture 4" descr="M:\Principal_registered_white_185.png">
            <a:extLst>
              <a:ext uri="{FF2B5EF4-FFF2-40B4-BE49-F238E27FC236}">
                <a16:creationId xmlns:a16="http://schemas.microsoft.com/office/drawing/2014/main" xmlns="" id="{47496E90-3B17-414B-8877-06D2E9057F8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31088" y="4745413"/>
            <a:ext cx="1033272" cy="308441"/>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2">
            <a:extLst>
              <a:ext uri="{FF2B5EF4-FFF2-40B4-BE49-F238E27FC236}">
                <a16:creationId xmlns:a16="http://schemas.microsoft.com/office/drawing/2014/main" xmlns="" id="{2020FD0E-DB51-4B58-9253-F576BE7B4123}"/>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a:t>
            </a:fld>
            <a:endParaRPr lang="en-US"/>
          </a:p>
        </p:txBody>
      </p:sp>
      <p:sp>
        <p:nvSpPr>
          <p:cNvPr id="7" name="Footer Placeholder 3">
            <a:extLst>
              <a:ext uri="{FF2B5EF4-FFF2-40B4-BE49-F238E27FC236}">
                <a16:creationId xmlns:a16="http://schemas.microsoft.com/office/drawing/2014/main" xmlns="" id="{2C2E1E07-8A04-41C2-A224-9DFE0F03BA19}"/>
              </a:ext>
            </a:extLst>
          </p:cNvPr>
          <p:cNvSpPr>
            <a:spLocks noGrp="1"/>
          </p:cNvSpPr>
          <p:nvPr>
            <p:ph type="ftr" sz="quarter" idx="11"/>
          </p:nvPr>
        </p:nvSpPr>
        <p:spPr>
          <a:xfrm>
            <a:off x="457200" y="4664057"/>
            <a:ext cx="3086100" cy="274637"/>
          </a:xfrm>
        </p:spPr>
        <p:txBody>
          <a:bodyPr/>
          <a:lstStyle/>
          <a:p>
            <a:endParaRPr lang="en-US"/>
          </a:p>
        </p:txBody>
      </p:sp>
      <p:grpSp>
        <p:nvGrpSpPr>
          <p:cNvPr id="9" name="Shape 822">
            <a:extLst>
              <a:ext uri="{FF2B5EF4-FFF2-40B4-BE49-F238E27FC236}">
                <a16:creationId xmlns:a16="http://schemas.microsoft.com/office/drawing/2014/main" xmlns="" id="{D2034400-072F-4925-891E-156FE4E8CA67}"/>
              </a:ext>
            </a:extLst>
          </p:cNvPr>
          <p:cNvGrpSpPr/>
          <p:nvPr userDrawn="1"/>
        </p:nvGrpSpPr>
        <p:grpSpPr>
          <a:xfrm>
            <a:off x="476187" y="1715931"/>
            <a:ext cx="475493" cy="474300"/>
            <a:chOff x="796359" y="1472908"/>
            <a:chExt cx="631800" cy="632400"/>
          </a:xfrm>
        </p:grpSpPr>
        <p:sp>
          <p:nvSpPr>
            <p:cNvPr id="10" name="Shape 823">
              <a:extLst>
                <a:ext uri="{FF2B5EF4-FFF2-40B4-BE49-F238E27FC236}">
                  <a16:creationId xmlns:a16="http://schemas.microsoft.com/office/drawing/2014/main" xmlns="" id="{F89B44A1-F97A-44D1-886C-FF6BF11E2B0B}"/>
                </a:ext>
              </a:extLst>
            </p:cNvPr>
            <p:cNvSpPr/>
            <p:nvPr/>
          </p:nvSpPr>
          <p:spPr>
            <a:xfrm rot="5400000">
              <a:off x="796059" y="1473208"/>
              <a:ext cx="632400" cy="631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1" name="Shape 824" descr="grey arrow.png">
              <a:extLst>
                <a:ext uri="{FF2B5EF4-FFF2-40B4-BE49-F238E27FC236}">
                  <a16:creationId xmlns:a16="http://schemas.microsoft.com/office/drawing/2014/main" xmlns="" id="{A92AD5D0-6634-47B0-A4E6-A20B0D31B456}"/>
                </a:ext>
              </a:extLst>
            </p:cNvPr>
            <p:cNvPicPr preferRelativeResize="0"/>
            <p:nvPr/>
          </p:nvPicPr>
          <p:blipFill rotWithShape="1">
            <a:blip r:embed="rId3">
              <a:alphaModFix/>
            </a:blip>
            <a:srcRect/>
            <a:stretch/>
          </p:blipFill>
          <p:spPr>
            <a:xfrm>
              <a:off x="1016000" y="1850224"/>
              <a:ext cx="191768" cy="118585"/>
            </a:xfrm>
            <a:prstGeom prst="rect">
              <a:avLst/>
            </a:prstGeom>
            <a:noFill/>
            <a:ln>
              <a:noFill/>
            </a:ln>
          </p:spPr>
        </p:pic>
      </p:grpSp>
      <p:sp>
        <p:nvSpPr>
          <p:cNvPr id="27" name="Title 26">
            <a:extLst>
              <a:ext uri="{FF2B5EF4-FFF2-40B4-BE49-F238E27FC236}">
                <a16:creationId xmlns:a16="http://schemas.microsoft.com/office/drawing/2014/main" xmlns="" id="{2D4D6BD4-BACF-4D63-A980-847A825A2948}"/>
              </a:ext>
            </a:extLst>
          </p:cNvPr>
          <p:cNvSpPr>
            <a:spLocks noGrp="1"/>
          </p:cNvSpPr>
          <p:nvPr>
            <p:ph type="title"/>
          </p:nvPr>
        </p:nvSpPr>
        <p:spPr/>
        <p:txBody>
          <a:bodyPr/>
          <a:lstStyle/>
          <a:p>
            <a:r>
              <a:rPr lang="en-US"/>
              <a:t>Click to edit Master title style</a:t>
            </a:r>
          </a:p>
        </p:txBody>
      </p:sp>
      <p:sp>
        <p:nvSpPr>
          <p:cNvPr id="33" name="Text Placeholder 32">
            <a:extLst>
              <a:ext uri="{FF2B5EF4-FFF2-40B4-BE49-F238E27FC236}">
                <a16:creationId xmlns:a16="http://schemas.microsoft.com/office/drawing/2014/main" xmlns="" id="{1817F389-2841-4AB8-8216-D0476E836D6C}"/>
              </a:ext>
            </a:extLst>
          </p:cNvPr>
          <p:cNvSpPr>
            <a:spLocks noGrp="1"/>
          </p:cNvSpPr>
          <p:nvPr>
            <p:ph type="body" sz="quarter" idx="17" hasCustomPrompt="1"/>
          </p:nvPr>
        </p:nvSpPr>
        <p:spPr>
          <a:xfrm>
            <a:off x="522288" y="2330450"/>
            <a:ext cx="3809869" cy="2281238"/>
          </a:xfrm>
        </p:spPr>
        <p:txBody>
          <a:bodyPr/>
          <a:lstStyle>
            <a:lvl1pPr marL="101600" marR="0" indent="0" algn="l" defTabSz="457200" rtl="0" eaLnBrk="1" fontAlgn="auto" latinLnBrk="0" hangingPunct="1">
              <a:lnSpc>
                <a:spcPct val="100000"/>
              </a:lnSpc>
              <a:spcBef>
                <a:spcPts val="600"/>
              </a:spcBef>
              <a:spcAft>
                <a:spcPts val="0"/>
              </a:spcAft>
              <a:buClr>
                <a:srgbClr val="0091DA"/>
              </a:buClr>
              <a:buSzPts val="1600"/>
              <a:buFontTx/>
              <a:buNone/>
              <a:tabLst/>
              <a:defRPr sz="1600">
                <a:solidFill>
                  <a:schemeClr val="bg1"/>
                </a:solidFill>
              </a:defRPr>
            </a:lvl1pPr>
          </a:lstStyle>
          <a:p>
            <a:pPr marL="101600" marR="0" lvl="0" indent="0" algn="l" defTabSz="457200" rtl="0" eaLnBrk="1" fontAlgn="auto" latinLnBrk="0" hangingPunct="1">
              <a:lnSpc>
                <a:spcPct val="100000"/>
              </a:lnSpc>
              <a:spcBef>
                <a:spcPts val="600"/>
              </a:spcBef>
              <a:spcAft>
                <a:spcPts val="0"/>
              </a:spcAft>
              <a:buClr>
                <a:srgbClr val="0091DA"/>
              </a:buClr>
              <a:buSzPts val="1600"/>
              <a:buFontTx/>
              <a:buNone/>
              <a:tabLst/>
              <a:defRPr/>
            </a:pPr>
            <a:r>
              <a:rPr kumimoji="0" lang="en-US" sz="16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Details</a:t>
            </a:r>
            <a:r>
              <a:rPr kumimoji="0" lang="en-US" sz="18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 go here</a:t>
            </a:r>
          </a:p>
        </p:txBody>
      </p:sp>
      <p:sp>
        <p:nvSpPr>
          <p:cNvPr id="29" name="Text Placeholder 28">
            <a:extLst>
              <a:ext uri="{FF2B5EF4-FFF2-40B4-BE49-F238E27FC236}">
                <a16:creationId xmlns:a16="http://schemas.microsoft.com/office/drawing/2014/main" xmlns="" id="{C37E0BF3-411E-4E0E-A574-551B88C0357B}"/>
              </a:ext>
            </a:extLst>
          </p:cNvPr>
          <p:cNvSpPr>
            <a:spLocks noGrp="1"/>
          </p:cNvSpPr>
          <p:nvPr>
            <p:ph type="body" sz="quarter" idx="14" hasCustomPrompt="1"/>
          </p:nvPr>
        </p:nvSpPr>
        <p:spPr>
          <a:xfrm>
            <a:off x="583809" y="1527872"/>
            <a:ext cx="2249332" cy="284403"/>
          </a:xfrm>
        </p:spPr>
        <p:txBody>
          <a:bodyPr/>
          <a:lstStyle>
            <a:lvl1pPr marL="0" marR="0" indent="0" algn="l" defTabSz="457200" rtl="0" eaLnBrk="1" fontAlgn="auto" latinLnBrk="0" hangingPunct="1">
              <a:lnSpc>
                <a:spcPct val="70000"/>
              </a:lnSpc>
              <a:spcBef>
                <a:spcPts val="0"/>
              </a:spcBef>
              <a:spcAft>
                <a:spcPts val="0"/>
              </a:spcAft>
              <a:buClr>
                <a:srgbClr val="000000"/>
              </a:buClr>
              <a:buSzPts val="1800"/>
              <a:buFont typeface="Arial"/>
              <a:buNone/>
              <a:tabLst/>
              <a:defRPr/>
            </a:lvl1pPr>
          </a:lstStyle>
          <a:p>
            <a:pPr marL="0" marR="0" lvl="0" indent="0" algn="l" defTabSz="457200" rtl="0" eaLnBrk="1" fontAlgn="auto" latinLnBrk="0" hangingPunct="1">
              <a:lnSpc>
                <a:spcPct val="70000"/>
              </a:lnSpc>
              <a:spcBef>
                <a:spcPts val="0"/>
              </a:spcBef>
              <a:spcAft>
                <a:spcPts val="0"/>
              </a:spcAft>
              <a:buClr>
                <a:srgbClr val="000000"/>
              </a:buClr>
              <a:buSzPts val="1800"/>
              <a:buFont typeface="Arial"/>
              <a:buNone/>
              <a:tabLst/>
              <a:defRPr/>
            </a:pPr>
            <a:r>
              <a:rPr kumimoji="0" lang="en-US" sz="2000" b="0" i="0" u="none" strike="noStrike" kern="1200" cap="none" spc="0" normalizeH="0" baseline="0" noProof="0">
                <a:ln>
                  <a:noFill/>
                </a:ln>
                <a:solidFill>
                  <a:srgbClr val="0091DA"/>
                </a:solidFill>
                <a:effectLst/>
                <a:uLnTx/>
                <a:uFillTx/>
                <a:latin typeface="FS Elliot Pro" panose="02000503040000020004" pitchFamily="50" charset="0"/>
                <a:ea typeface="+mn-ea"/>
                <a:cs typeface="+mn-cs"/>
                <a:sym typeface="Arial"/>
              </a:rPr>
              <a:t>Item 1</a:t>
            </a:r>
          </a:p>
        </p:txBody>
      </p:sp>
      <p:sp>
        <p:nvSpPr>
          <p:cNvPr id="23" name="Text Placeholder 32">
            <a:extLst>
              <a:ext uri="{FF2B5EF4-FFF2-40B4-BE49-F238E27FC236}">
                <a16:creationId xmlns:a16="http://schemas.microsoft.com/office/drawing/2014/main" xmlns="" id="{E94D7969-E5E0-4FD3-B7CB-7BFB1A557E3E}"/>
              </a:ext>
            </a:extLst>
          </p:cNvPr>
          <p:cNvSpPr>
            <a:spLocks noGrp="1"/>
          </p:cNvSpPr>
          <p:nvPr>
            <p:ph type="body" sz="quarter" idx="18" hasCustomPrompt="1"/>
          </p:nvPr>
        </p:nvSpPr>
        <p:spPr>
          <a:xfrm>
            <a:off x="4770001" y="2330450"/>
            <a:ext cx="3809869" cy="2281238"/>
          </a:xfrm>
        </p:spPr>
        <p:txBody>
          <a:bodyPr/>
          <a:lstStyle>
            <a:lvl1pPr marL="101600" marR="0" indent="0" algn="l" defTabSz="457200" rtl="0" eaLnBrk="1" fontAlgn="auto" latinLnBrk="0" hangingPunct="1">
              <a:lnSpc>
                <a:spcPct val="100000"/>
              </a:lnSpc>
              <a:spcBef>
                <a:spcPts val="600"/>
              </a:spcBef>
              <a:spcAft>
                <a:spcPts val="0"/>
              </a:spcAft>
              <a:buClr>
                <a:srgbClr val="0091DA"/>
              </a:buClr>
              <a:buSzPts val="1600"/>
              <a:buFontTx/>
              <a:buNone/>
              <a:tabLst/>
              <a:defRPr sz="1600">
                <a:solidFill>
                  <a:schemeClr val="bg1"/>
                </a:solidFill>
              </a:defRPr>
            </a:lvl1pPr>
          </a:lstStyle>
          <a:p>
            <a:pPr marL="101600" marR="0" lvl="0" indent="0" algn="l" defTabSz="457200" rtl="0" eaLnBrk="1" fontAlgn="auto" latinLnBrk="0" hangingPunct="1">
              <a:lnSpc>
                <a:spcPct val="100000"/>
              </a:lnSpc>
              <a:spcBef>
                <a:spcPts val="600"/>
              </a:spcBef>
              <a:spcAft>
                <a:spcPts val="0"/>
              </a:spcAft>
              <a:buClr>
                <a:srgbClr val="0091DA"/>
              </a:buClr>
              <a:buSzPts val="1600"/>
              <a:buFontTx/>
              <a:buNone/>
              <a:tabLst/>
              <a:defRPr/>
            </a:pPr>
            <a:r>
              <a:rPr kumimoji="0" lang="en-US" sz="16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Details</a:t>
            </a:r>
            <a:r>
              <a:rPr kumimoji="0" lang="en-US" sz="1800" b="0" i="0" u="none" strike="noStrike" kern="1200" cap="none" spc="0" normalizeH="0" baseline="0" noProof="0">
                <a:ln>
                  <a:noFill/>
                </a:ln>
                <a:solidFill>
                  <a:srgbClr val="FFFFFF"/>
                </a:solidFill>
                <a:effectLst/>
                <a:uLnTx/>
                <a:uFillTx/>
                <a:latin typeface="FS Elliot Pro" panose="02000503040000020004" pitchFamily="50" charset="0"/>
                <a:ea typeface="Calibri"/>
                <a:cs typeface="Calibri"/>
                <a:sym typeface="Calibri"/>
              </a:rPr>
              <a:t> go here</a:t>
            </a:r>
          </a:p>
        </p:txBody>
      </p:sp>
      <p:grpSp>
        <p:nvGrpSpPr>
          <p:cNvPr id="30" name="Shape 822">
            <a:extLst>
              <a:ext uri="{FF2B5EF4-FFF2-40B4-BE49-F238E27FC236}">
                <a16:creationId xmlns:a16="http://schemas.microsoft.com/office/drawing/2014/main" xmlns="" id="{3A0BA455-4676-43F5-AF91-46DD39D7113B}"/>
              </a:ext>
            </a:extLst>
          </p:cNvPr>
          <p:cNvGrpSpPr/>
          <p:nvPr userDrawn="1"/>
        </p:nvGrpSpPr>
        <p:grpSpPr>
          <a:xfrm>
            <a:off x="4723900" y="1715931"/>
            <a:ext cx="475493" cy="474300"/>
            <a:chOff x="796359" y="1472908"/>
            <a:chExt cx="631800" cy="632400"/>
          </a:xfrm>
        </p:grpSpPr>
        <p:sp>
          <p:nvSpPr>
            <p:cNvPr id="34" name="Shape 823">
              <a:extLst>
                <a:ext uri="{FF2B5EF4-FFF2-40B4-BE49-F238E27FC236}">
                  <a16:creationId xmlns:a16="http://schemas.microsoft.com/office/drawing/2014/main" xmlns="" id="{90081765-897E-49AE-B825-910B61F96199}"/>
                </a:ext>
              </a:extLst>
            </p:cNvPr>
            <p:cNvSpPr/>
            <p:nvPr/>
          </p:nvSpPr>
          <p:spPr>
            <a:xfrm rot="5400000">
              <a:off x="796059" y="1473208"/>
              <a:ext cx="632400" cy="631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37" name="Shape 824" descr="grey arrow.png">
              <a:extLst>
                <a:ext uri="{FF2B5EF4-FFF2-40B4-BE49-F238E27FC236}">
                  <a16:creationId xmlns:a16="http://schemas.microsoft.com/office/drawing/2014/main" xmlns="" id="{A47597AF-9D07-482F-9C63-551C4EBB2E68}"/>
                </a:ext>
              </a:extLst>
            </p:cNvPr>
            <p:cNvPicPr preferRelativeResize="0"/>
            <p:nvPr/>
          </p:nvPicPr>
          <p:blipFill rotWithShape="1">
            <a:blip r:embed="rId3">
              <a:alphaModFix/>
            </a:blip>
            <a:srcRect/>
            <a:stretch/>
          </p:blipFill>
          <p:spPr>
            <a:xfrm>
              <a:off x="1016000" y="1850224"/>
              <a:ext cx="191768" cy="118585"/>
            </a:xfrm>
            <a:prstGeom prst="rect">
              <a:avLst/>
            </a:prstGeom>
            <a:noFill/>
            <a:ln>
              <a:noFill/>
            </a:ln>
          </p:spPr>
        </p:pic>
      </p:grpSp>
      <p:sp>
        <p:nvSpPr>
          <p:cNvPr id="39" name="Text Placeholder 28">
            <a:extLst>
              <a:ext uri="{FF2B5EF4-FFF2-40B4-BE49-F238E27FC236}">
                <a16:creationId xmlns:a16="http://schemas.microsoft.com/office/drawing/2014/main" xmlns="" id="{DDF8A5EC-DE83-4552-9AD1-46F2054F0A8C}"/>
              </a:ext>
            </a:extLst>
          </p:cNvPr>
          <p:cNvSpPr>
            <a:spLocks noGrp="1"/>
          </p:cNvSpPr>
          <p:nvPr>
            <p:ph type="body" sz="quarter" idx="20" hasCustomPrompt="1"/>
          </p:nvPr>
        </p:nvSpPr>
        <p:spPr>
          <a:xfrm>
            <a:off x="4831522" y="1527872"/>
            <a:ext cx="2249332" cy="284403"/>
          </a:xfrm>
        </p:spPr>
        <p:txBody>
          <a:bodyPr/>
          <a:lstStyle>
            <a:lvl1pPr marL="0" marR="0" indent="0" algn="l" defTabSz="457200" rtl="0" eaLnBrk="1" fontAlgn="auto" latinLnBrk="0" hangingPunct="1">
              <a:lnSpc>
                <a:spcPct val="70000"/>
              </a:lnSpc>
              <a:spcBef>
                <a:spcPts val="0"/>
              </a:spcBef>
              <a:spcAft>
                <a:spcPts val="0"/>
              </a:spcAft>
              <a:buClr>
                <a:srgbClr val="000000"/>
              </a:buClr>
              <a:buSzPts val="1800"/>
              <a:buFont typeface="Arial"/>
              <a:buNone/>
              <a:tabLst/>
              <a:defRPr/>
            </a:lvl1pPr>
          </a:lstStyle>
          <a:p>
            <a:pPr marL="0" marR="0" lvl="0" indent="0" algn="l" defTabSz="457200" rtl="0" eaLnBrk="1" fontAlgn="auto" latinLnBrk="0" hangingPunct="1">
              <a:lnSpc>
                <a:spcPct val="70000"/>
              </a:lnSpc>
              <a:spcBef>
                <a:spcPts val="0"/>
              </a:spcBef>
              <a:spcAft>
                <a:spcPts val="0"/>
              </a:spcAft>
              <a:buClr>
                <a:srgbClr val="000000"/>
              </a:buClr>
              <a:buSzPts val="1800"/>
              <a:buFont typeface="Arial"/>
              <a:buNone/>
              <a:tabLst/>
              <a:defRPr/>
            </a:pPr>
            <a:r>
              <a:rPr kumimoji="0" lang="en-US" sz="2000" b="0" i="0" u="none" strike="noStrike" kern="1200" cap="none" spc="0" normalizeH="0" baseline="0" noProof="0">
                <a:ln>
                  <a:noFill/>
                </a:ln>
                <a:solidFill>
                  <a:srgbClr val="0091DA"/>
                </a:solidFill>
                <a:effectLst/>
                <a:uLnTx/>
                <a:uFillTx/>
                <a:latin typeface="FS Elliot Pro" panose="02000503040000020004" pitchFamily="50" charset="0"/>
                <a:ea typeface="+mn-ea"/>
                <a:cs typeface="+mn-cs"/>
                <a:sym typeface="Arial"/>
              </a:rPr>
              <a:t>Item 2</a:t>
            </a:r>
          </a:p>
        </p:txBody>
      </p:sp>
    </p:spTree>
    <p:extLst>
      <p:ext uri="{BB962C8B-B14F-4D97-AF65-F5344CB8AC3E}">
        <p14:creationId xmlns:p14="http://schemas.microsoft.com/office/powerpoint/2010/main" val="339740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xmlns=""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DAB8D6F8-5D28-4F09-AFEF-CCC77213C9C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42064370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Image Dark Text">
  <p:cSld name="1_Image Dark Text">
    <p:spTree>
      <p:nvGrpSpPr>
        <p:cNvPr id="1" name="Shape 27"/>
        <p:cNvGrpSpPr/>
        <p:nvPr/>
      </p:nvGrpSpPr>
      <p:grpSpPr>
        <a:xfrm>
          <a:off x="0" y="0"/>
          <a:ext cx="0" cy="0"/>
          <a:chOff x="0" y="0"/>
          <a:chExt cx="0" cy="0"/>
        </a:xfrm>
      </p:grpSpPr>
      <p:sp>
        <p:nvSpPr>
          <p:cNvPr id="28" name="Shape 28"/>
          <p:cNvSpPr>
            <a:spLocks noGrp="1"/>
          </p:cNvSpPr>
          <p:nvPr>
            <p:ph type="pic" idx="2"/>
          </p:nvPr>
        </p:nvSpPr>
        <p:spPr>
          <a:xfrm>
            <a:off x="0" y="0"/>
            <a:ext cx="9144000" cy="5143500"/>
          </a:xfrm>
          <a:prstGeom prst="rect">
            <a:avLst/>
          </a:prstGeom>
          <a:noFill/>
          <a:ln>
            <a:noFill/>
          </a:ln>
        </p:spPr>
        <p:txBody>
          <a:bodyPr spcFirstLastPara="1" wrap="square" lIns="91425" tIns="91425" rIns="91425" bIns="91425" anchor="t" anchorCtr="0"/>
          <a:lstStyle>
            <a:lvl1pPr marR="0" lvl="0" algn="l" rtl="0">
              <a:lnSpc>
                <a:spcPct val="100000"/>
              </a:lnSpc>
              <a:spcBef>
                <a:spcPts val="180"/>
              </a:spcBef>
              <a:spcAft>
                <a:spcPts val="0"/>
              </a:spcAft>
              <a:buClr>
                <a:srgbClr val="23273F"/>
              </a:buClr>
              <a:buSzPts val="1200"/>
              <a:buFont typeface="Arial"/>
              <a:buNone/>
              <a:defRPr sz="900" b="0" i="0" u="none" strike="noStrike" cap="none">
                <a:solidFill>
                  <a:srgbClr val="7F7F7F"/>
                </a:solidFill>
                <a:latin typeface="Arial"/>
                <a:ea typeface="Arial"/>
                <a:cs typeface="Arial"/>
                <a:sym typeface="Arial"/>
              </a:defRPr>
            </a:lvl1pPr>
            <a:lvl2pPr marR="0" lvl="1" algn="l" rtl="0">
              <a:lnSpc>
                <a:spcPct val="100000"/>
              </a:lnSpc>
              <a:spcBef>
                <a:spcPts val="240"/>
              </a:spcBef>
              <a:spcAft>
                <a:spcPts val="0"/>
              </a:spcAft>
              <a:buClr>
                <a:srgbClr val="23273F"/>
              </a:buClr>
              <a:buSzPts val="1600"/>
              <a:buFont typeface="Arial"/>
              <a:buChar char="–"/>
              <a:defRPr sz="1200" b="0" i="0" u="none" strike="noStrike" cap="none">
                <a:solidFill>
                  <a:srgbClr val="23273F"/>
                </a:solidFill>
                <a:latin typeface="Arial"/>
                <a:ea typeface="Arial"/>
                <a:cs typeface="Arial"/>
                <a:sym typeface="Arial"/>
              </a:defRPr>
            </a:lvl2pPr>
            <a:lvl3pPr marR="0" lvl="2" algn="l" rtl="0">
              <a:lnSpc>
                <a:spcPct val="100000"/>
              </a:lnSpc>
              <a:spcBef>
                <a:spcPts val="210"/>
              </a:spcBef>
              <a:spcAft>
                <a:spcPts val="0"/>
              </a:spcAft>
              <a:buClr>
                <a:srgbClr val="162B48"/>
              </a:buClr>
              <a:buSzPts val="1400"/>
              <a:buFont typeface="Arial"/>
              <a:buChar char="•"/>
              <a:defRPr sz="1050" b="0" i="0" u="none" strike="noStrike" cap="none">
                <a:solidFill>
                  <a:srgbClr val="162B48"/>
                </a:solidFill>
                <a:latin typeface="Arial"/>
                <a:ea typeface="Arial"/>
                <a:cs typeface="Arial"/>
                <a:sym typeface="Arial"/>
              </a:defRPr>
            </a:lvl3pPr>
            <a:lvl4pPr marR="0" lvl="3" algn="l" rtl="0">
              <a:lnSpc>
                <a:spcPct val="100000"/>
              </a:lnSpc>
              <a:spcBef>
                <a:spcPts val="180"/>
              </a:spcBef>
              <a:spcAft>
                <a:spcPts val="0"/>
              </a:spcAft>
              <a:buClr>
                <a:srgbClr val="162B48"/>
              </a:buClr>
              <a:buSzPts val="1200"/>
              <a:buFont typeface="Arial"/>
              <a:buChar char="–"/>
              <a:defRPr sz="900" b="0" i="0" u="none" strike="noStrike" cap="none">
                <a:solidFill>
                  <a:srgbClr val="162B48"/>
                </a:solidFill>
                <a:latin typeface="Arial"/>
                <a:ea typeface="Arial"/>
                <a:cs typeface="Arial"/>
                <a:sym typeface="Arial"/>
              </a:defRPr>
            </a:lvl4pPr>
            <a:lvl5pPr marR="0" lvl="4" algn="l" rtl="0">
              <a:lnSpc>
                <a:spcPct val="100000"/>
              </a:lnSpc>
              <a:spcBef>
                <a:spcPts val="150"/>
              </a:spcBef>
              <a:spcAft>
                <a:spcPts val="0"/>
              </a:spcAft>
              <a:buClr>
                <a:srgbClr val="162B48"/>
              </a:buClr>
              <a:buSzPts val="1000"/>
              <a:buFont typeface="Arial"/>
              <a:buChar char="»"/>
              <a:defRPr sz="750" b="0" i="0" u="none" strike="noStrike" cap="none">
                <a:solidFill>
                  <a:srgbClr val="162B48"/>
                </a:solidFill>
                <a:latin typeface="Arial"/>
                <a:ea typeface="Arial"/>
                <a:cs typeface="Arial"/>
                <a:sym typeface="Arial"/>
              </a:defRPr>
            </a:lvl5pPr>
            <a:lvl6pPr marR="0" lvl="5"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29" name="Shape 29"/>
          <p:cNvSpPr txBox="1">
            <a:spLocks noGrp="1"/>
          </p:cNvSpPr>
          <p:nvPr>
            <p:ph type="body" idx="1"/>
          </p:nvPr>
        </p:nvSpPr>
        <p:spPr>
          <a:xfrm>
            <a:off x="618974" y="969854"/>
            <a:ext cx="3903866" cy="1183328"/>
          </a:xfrm>
          <a:prstGeom prst="rect">
            <a:avLst/>
          </a:prstGeom>
          <a:noFill/>
          <a:ln>
            <a:noFill/>
          </a:ln>
        </p:spPr>
        <p:txBody>
          <a:bodyPr spcFirstLastPara="1" wrap="square" lIns="91425" tIns="91425" rIns="91425" bIns="91425" anchor="t" anchorCtr="0"/>
          <a:lstStyle>
            <a:lvl1pPr marL="342900" marR="0" lvl="0" indent="-171450" algn="l" rtl="0">
              <a:lnSpc>
                <a:spcPct val="100000"/>
              </a:lnSpc>
              <a:spcBef>
                <a:spcPts val="0"/>
              </a:spcBef>
              <a:spcAft>
                <a:spcPts val="0"/>
              </a:spcAft>
              <a:buClr>
                <a:srgbClr val="23273F"/>
              </a:buClr>
              <a:buSzPts val="2800"/>
              <a:buFont typeface="Arial"/>
              <a:buNone/>
              <a:defRPr sz="2100" b="0" i="0" u="none" strike="noStrike" cap="none">
                <a:solidFill>
                  <a:srgbClr val="23273F"/>
                </a:solidFill>
                <a:latin typeface="Arial"/>
                <a:ea typeface="Arial"/>
                <a:cs typeface="Arial"/>
                <a:sym typeface="Arial"/>
              </a:defRPr>
            </a:lvl1pPr>
            <a:lvl2pPr marL="685800" marR="0" lvl="1" indent="-247650" algn="l" rtl="0">
              <a:lnSpc>
                <a:spcPct val="100000"/>
              </a:lnSpc>
              <a:spcBef>
                <a:spcPts val="240"/>
              </a:spcBef>
              <a:spcAft>
                <a:spcPts val="0"/>
              </a:spcAft>
              <a:buClr>
                <a:srgbClr val="23273F"/>
              </a:buClr>
              <a:buSzPts val="1600"/>
              <a:buFont typeface="Arial"/>
              <a:buChar char="–"/>
              <a:defRPr sz="1200" b="0" i="0" u="none" strike="noStrike" cap="none">
                <a:solidFill>
                  <a:srgbClr val="23273F"/>
                </a:solidFill>
                <a:latin typeface="Arial"/>
                <a:ea typeface="Arial"/>
                <a:cs typeface="Arial"/>
                <a:sym typeface="Arial"/>
              </a:defRPr>
            </a:lvl2pPr>
            <a:lvl3pPr marL="1028700" marR="0" lvl="2" indent="-238125" algn="l" rtl="0">
              <a:lnSpc>
                <a:spcPct val="100000"/>
              </a:lnSpc>
              <a:spcBef>
                <a:spcPts val="210"/>
              </a:spcBef>
              <a:spcAft>
                <a:spcPts val="0"/>
              </a:spcAft>
              <a:buClr>
                <a:srgbClr val="162B48"/>
              </a:buClr>
              <a:buSzPts val="1400"/>
              <a:buFont typeface="Arial"/>
              <a:buChar char="•"/>
              <a:defRPr sz="1050" b="0" i="0" u="none" strike="noStrike" cap="none">
                <a:solidFill>
                  <a:srgbClr val="162B48"/>
                </a:solidFill>
                <a:latin typeface="Arial"/>
                <a:ea typeface="Arial"/>
                <a:cs typeface="Arial"/>
                <a:sym typeface="Arial"/>
              </a:defRPr>
            </a:lvl3pPr>
            <a:lvl4pPr marL="1371600" marR="0" lvl="3" indent="-228600" algn="l" rtl="0">
              <a:lnSpc>
                <a:spcPct val="100000"/>
              </a:lnSpc>
              <a:spcBef>
                <a:spcPts val="180"/>
              </a:spcBef>
              <a:spcAft>
                <a:spcPts val="0"/>
              </a:spcAft>
              <a:buClr>
                <a:srgbClr val="162B48"/>
              </a:buClr>
              <a:buSzPts val="1200"/>
              <a:buFont typeface="Arial"/>
              <a:buChar char="–"/>
              <a:defRPr sz="900" b="0" i="0" u="none" strike="noStrike" cap="none">
                <a:solidFill>
                  <a:srgbClr val="162B48"/>
                </a:solidFill>
                <a:latin typeface="Arial"/>
                <a:ea typeface="Arial"/>
                <a:cs typeface="Arial"/>
                <a:sym typeface="Arial"/>
              </a:defRPr>
            </a:lvl4pPr>
            <a:lvl5pPr marL="1714500" marR="0" lvl="4" indent="-219075" algn="l" rtl="0">
              <a:lnSpc>
                <a:spcPct val="100000"/>
              </a:lnSpc>
              <a:spcBef>
                <a:spcPts val="150"/>
              </a:spcBef>
              <a:spcAft>
                <a:spcPts val="0"/>
              </a:spcAft>
              <a:buClr>
                <a:srgbClr val="162B48"/>
              </a:buClr>
              <a:buSzPts val="1000"/>
              <a:buFont typeface="Arial"/>
              <a:buChar char="»"/>
              <a:defRPr sz="750" b="0" i="0" u="none" strike="noStrike" cap="none">
                <a:solidFill>
                  <a:srgbClr val="162B48"/>
                </a:solidFill>
                <a:latin typeface="Arial"/>
                <a:ea typeface="Arial"/>
                <a:cs typeface="Arial"/>
                <a:sym typeface="Arial"/>
              </a:defRPr>
            </a:lvl5pPr>
            <a:lvl6pPr marL="2057400" marR="0" lvl="5"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6pPr>
            <a:lvl7pPr marL="2400300" marR="0" lvl="6"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7pPr>
            <a:lvl8pPr marL="2743200" marR="0" lvl="7"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8pPr>
            <a:lvl9pPr marL="3086100" marR="0" lvl="8" indent="-266700" algn="l" rtl="0">
              <a:lnSpc>
                <a:spcPct val="100000"/>
              </a:lnSpc>
              <a:spcBef>
                <a:spcPts val="300"/>
              </a:spcBef>
              <a:spcAft>
                <a:spcPts val="0"/>
              </a:spcAft>
              <a:buClr>
                <a:schemeClr val="dk1"/>
              </a:buClr>
              <a:buSzPts val="2000"/>
              <a:buFont typeface="Arial"/>
              <a:buChar char="•"/>
              <a:defRPr sz="1500" b="0" i="0" u="none" strike="noStrike" cap="none">
                <a:solidFill>
                  <a:schemeClr val="dk1"/>
                </a:solidFill>
                <a:latin typeface="Arial"/>
                <a:ea typeface="Arial"/>
                <a:cs typeface="Arial"/>
                <a:sym typeface="Arial"/>
              </a:defRPr>
            </a:lvl9pPr>
          </a:lstStyle>
          <a:p>
            <a:endParaRPr/>
          </a:p>
        </p:txBody>
      </p:sp>
      <p:sp>
        <p:nvSpPr>
          <p:cNvPr id="30" name="Shape 30"/>
          <p:cNvSpPr txBox="1">
            <a:spLocks noGrp="1"/>
          </p:cNvSpPr>
          <p:nvPr>
            <p:ph type="sldNum" idx="12"/>
          </p:nvPr>
        </p:nvSpPr>
        <p:spPr>
          <a:xfrm>
            <a:off x="190500" y="4666599"/>
            <a:ext cx="266700" cy="274637"/>
          </a:xfrm>
          <a:prstGeom prst="rect">
            <a:avLst/>
          </a:prstGeom>
          <a:noFill/>
          <a:ln>
            <a:noFill/>
          </a:ln>
        </p:spPr>
        <p:txBody>
          <a:bodyPr spcFirstLastPara="1" wrap="square" lIns="0" tIns="0" rIns="0" bIns="0" anchor="b" anchorCtr="0">
            <a:noAutofit/>
          </a:bodyPr>
          <a:lstStyle>
            <a:lvl1pPr marL="0" marR="0" lvl="0"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900"/>
              <a:buFont typeface="Arial"/>
              <a:buNone/>
              <a:defRPr sz="675" b="0" i="0" u="none" strike="noStrike" cap="none">
                <a:solidFill>
                  <a:srgbClr val="162B48"/>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4143349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8B0949A-4F2D-4A0F-A513-FC1DDF989461}"/>
              </a:ext>
            </a:extLst>
          </p:cNvPr>
          <p:cNvSpPr>
            <a:spLocks noGrp="1"/>
          </p:cNvSpPr>
          <p:nvPr>
            <p:ph type="title" hasCustomPrompt="1"/>
          </p:nvPr>
        </p:nvSpPr>
        <p:spPr>
          <a:xfrm>
            <a:off x="457200" y="400051"/>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xmlns="" id="{866E7036-DFC8-4D8C-942A-5B5258EAD08C}"/>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A973FA-0722-4B8E-8EF7-C3C0E5B5BB7B}"/>
              </a:ext>
            </a:extLst>
          </p:cNvPr>
          <p:cNvSpPr>
            <a:spLocks noGrp="1"/>
          </p:cNvSpPr>
          <p:nvPr>
            <p:ph type="ftr" sz="quarter" idx="11"/>
          </p:nvPr>
        </p:nvSpPr>
        <p:spPr/>
        <p:txBody>
          <a:bodyPr/>
          <a:lstStyle/>
          <a:p>
            <a:endParaRPr lang="en-US"/>
          </a:p>
        </p:txBody>
      </p:sp>
      <p:pic>
        <p:nvPicPr>
          <p:cNvPr id="7" name="Picture 6">
            <a:extLst>
              <a:ext uri="{FF2B5EF4-FFF2-40B4-BE49-F238E27FC236}">
                <a16:creationId xmlns:a16="http://schemas.microsoft.com/office/drawing/2014/main" xmlns="" id="{6A4C8F82-01D0-449D-AE62-E703332C30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258827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Title,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B68E82-1DBF-4A32-9F45-72945A82A61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3" name="Slide Number Placeholder 2">
            <a:extLst>
              <a:ext uri="{FF2B5EF4-FFF2-40B4-BE49-F238E27FC236}">
                <a16:creationId xmlns:a16="http://schemas.microsoft.com/office/drawing/2014/main" xmlns="" id="{3C0F249C-DF21-4EFB-8FEF-2F3F25DF73E6}"/>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8100EC73-17A9-4409-9F70-047DBB38A0F2}"/>
              </a:ext>
            </a:extLst>
          </p:cNvPr>
          <p:cNvSpPr>
            <a:spLocks noGrp="1"/>
          </p:cNvSpPr>
          <p:nvPr>
            <p:ph type="ftr" sz="quarter" idx="11"/>
          </p:nvPr>
        </p:nvSpPr>
        <p:spPr/>
        <p:txBody>
          <a:bodyPr/>
          <a:lstStyle/>
          <a:p>
            <a:endParaRPr lang="en-US"/>
          </a:p>
        </p:txBody>
      </p:sp>
      <p:sp>
        <p:nvSpPr>
          <p:cNvPr id="5" name="Text Placeholder 24">
            <a:extLst>
              <a:ext uri="{FF2B5EF4-FFF2-40B4-BE49-F238E27FC236}">
                <a16:creationId xmlns:a16="http://schemas.microsoft.com/office/drawing/2014/main" xmlns="" id="{845D1184-FEEA-4620-BCE3-961CE27C6588}"/>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pic>
        <p:nvPicPr>
          <p:cNvPr id="8" name="Picture 7">
            <a:extLst>
              <a:ext uri="{FF2B5EF4-FFF2-40B4-BE49-F238E27FC236}">
                <a16:creationId xmlns:a16="http://schemas.microsoft.com/office/drawing/2014/main" xmlns="" id="{71D7B0DE-823C-43FD-9D38-6F5270DBED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Tree>
    <p:extLst>
      <p:ext uri="{BB962C8B-B14F-4D97-AF65-F5344CB8AC3E}">
        <p14:creationId xmlns:p14="http://schemas.microsoft.com/office/powerpoint/2010/main" val="650362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5943E859-508A-4B57-AB1B-127ACACA953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xmlns=""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7" name="Title 1">
            <a:extLst>
              <a:ext uri="{FF2B5EF4-FFF2-40B4-BE49-F238E27FC236}">
                <a16:creationId xmlns:a16="http://schemas.microsoft.com/office/drawing/2014/main" xmlns="" id="{FB7DA0AF-5ED6-445D-AE83-01DF9C459DBA}"/>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9" name="Text Placeholder 24">
            <a:extLst>
              <a:ext uri="{FF2B5EF4-FFF2-40B4-BE49-F238E27FC236}">
                <a16:creationId xmlns:a16="http://schemas.microsoft.com/office/drawing/2014/main" xmlns="" id="{AC50173B-53D1-4AD4-BEAC-386689287EF1}"/>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640145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9D6BB2-1AEA-4192-ADD7-7536AC233F9D}"/>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xmlns=""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9" name="Title 1">
            <a:extLst>
              <a:ext uri="{FF2B5EF4-FFF2-40B4-BE49-F238E27FC236}">
                <a16:creationId xmlns:a16="http://schemas.microsoft.com/office/drawing/2014/main" xmlns="" id="{BAD5BB03-30A3-4697-8F43-2589567B36DD}"/>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0" name="Text Placeholder 24">
            <a:extLst>
              <a:ext uri="{FF2B5EF4-FFF2-40B4-BE49-F238E27FC236}">
                <a16:creationId xmlns:a16="http://schemas.microsoft.com/office/drawing/2014/main" xmlns="" id="{9A229CFA-22E3-4550-9750-D2E6EDC5C6D9}"/>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469686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ALL">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DED225F9-CA55-4153-AEDD-64D337DFAE7E}"/>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E7AB2558-F99A-4D52-B321-2751BD5019AE}"/>
              </a:ext>
            </a:extLst>
          </p:cNvPr>
          <p:cNvSpPr>
            <a:spLocks noGrp="1"/>
          </p:cNvSpPr>
          <p:nvPr>
            <p:ph type="ftr" sz="quarter" idx="11"/>
          </p:nvPr>
        </p:nvSpPr>
        <p:spPr/>
        <p:txBody>
          <a:bodyPr/>
          <a:lstStyle/>
          <a:p>
            <a:endParaRPr lang="en-US"/>
          </a:p>
        </p:txBody>
      </p:sp>
      <p:sp>
        <p:nvSpPr>
          <p:cNvPr id="12" name="Text Placeholder 5">
            <a:extLst>
              <a:ext uri="{FF2B5EF4-FFF2-40B4-BE49-F238E27FC236}">
                <a16:creationId xmlns:a16="http://schemas.microsoft.com/office/drawing/2014/main" xmlns="" id="{8D8C238A-E216-41AD-A45D-89B40A0F5D13}"/>
              </a:ext>
            </a:extLst>
          </p:cNvPr>
          <p:cNvSpPr>
            <a:spLocks noGrp="1"/>
          </p:cNvSpPr>
          <p:nvPr>
            <p:ph type="body" sz="quarter" idx="14" hasCustomPrompt="1"/>
          </p:nvPr>
        </p:nvSpPr>
        <p:spPr>
          <a:xfrm>
            <a:off x="457200" y="1874834"/>
            <a:ext cx="8229600" cy="1768529"/>
          </a:xfrm>
          <a:prstGeom prst="rect">
            <a:avLst/>
          </a:prstGeom>
        </p:spPr>
        <p:txBody>
          <a:bodyPr/>
          <a:lstStyle>
            <a:lvl1pPr marL="341313" indent="-227013">
              <a:buClr>
                <a:schemeClr val="accent2">
                  <a:lumMod val="50000"/>
                </a:schemeClr>
              </a:buClr>
              <a:defRPr sz="1600">
                <a:solidFill>
                  <a:schemeClr val="accent2">
                    <a:lumMod val="50000"/>
                  </a:schemeClr>
                </a:solidFill>
                <a:latin typeface="+mj-lt"/>
              </a:defRPr>
            </a:lvl1pPr>
            <a:lvl2pPr marL="688975" indent="-231775">
              <a:defRPr sz="1400">
                <a:solidFill>
                  <a:schemeClr val="accent2">
                    <a:lumMod val="50000"/>
                  </a:schemeClr>
                </a:solidFill>
                <a:latin typeface="+mj-lt"/>
              </a:defRPr>
            </a:lvl2pPr>
            <a:lvl3pPr>
              <a:defRPr>
                <a:latin typeface="+mj-lt"/>
              </a:defRPr>
            </a:lvl3pPr>
            <a:lvl4pPr>
              <a:defRPr>
                <a:latin typeface="+mj-lt"/>
              </a:defRPr>
            </a:lvl4pPr>
            <a:lvl5pPr>
              <a:defRPr>
                <a:latin typeface="+mj-lt"/>
              </a:defRPr>
            </a:lvl5pPr>
          </a:lstStyle>
          <a:p>
            <a:pPr lvl="0"/>
            <a:r>
              <a:rPr lang="en-US"/>
              <a:t>Bullet</a:t>
            </a:r>
          </a:p>
          <a:p>
            <a:pPr lvl="1"/>
            <a:r>
              <a:rPr lang="en-US"/>
              <a:t>Sub-bullet</a:t>
            </a:r>
          </a:p>
        </p:txBody>
      </p:sp>
      <p:sp>
        <p:nvSpPr>
          <p:cNvPr id="13" name="Text Placeholder 9">
            <a:extLst>
              <a:ext uri="{FF2B5EF4-FFF2-40B4-BE49-F238E27FC236}">
                <a16:creationId xmlns:a16="http://schemas.microsoft.com/office/drawing/2014/main" xmlns="" id="{C6365179-F955-4949-9F67-EE30DCEA5355}"/>
              </a:ext>
            </a:extLst>
          </p:cNvPr>
          <p:cNvSpPr>
            <a:spLocks noGrp="1"/>
          </p:cNvSpPr>
          <p:nvPr>
            <p:ph type="body" sz="quarter" idx="15" hasCustomPrompt="1"/>
          </p:nvPr>
        </p:nvSpPr>
        <p:spPr>
          <a:xfrm>
            <a:off x="457200" y="1544634"/>
            <a:ext cx="8229600" cy="330200"/>
          </a:xfrm>
          <a:prstGeom prst="rect">
            <a:avLst/>
          </a:prstGeom>
        </p:spPr>
        <p:txBody>
          <a:bodyPr/>
          <a:lstStyle>
            <a:lvl1pPr marL="0" indent="0">
              <a:buNone/>
              <a:defRPr b="1">
                <a:solidFill>
                  <a:schemeClr val="accent2">
                    <a:lumMod val="50000"/>
                  </a:schemeClr>
                </a:solidFill>
              </a:defRPr>
            </a:lvl1pPr>
          </a:lstStyle>
          <a:p>
            <a:pPr lvl="0"/>
            <a:r>
              <a:rPr lang="en-US"/>
              <a:t>Header</a:t>
            </a:r>
          </a:p>
        </p:txBody>
      </p:sp>
      <p:pic>
        <p:nvPicPr>
          <p:cNvPr id="14" name="Picture 13">
            <a:extLst>
              <a:ext uri="{FF2B5EF4-FFF2-40B4-BE49-F238E27FC236}">
                <a16:creationId xmlns:a16="http://schemas.microsoft.com/office/drawing/2014/main" xmlns="" id="{500FEB2A-2025-4714-9B61-58A908581E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15" name="Title 1">
            <a:extLst>
              <a:ext uri="{FF2B5EF4-FFF2-40B4-BE49-F238E27FC236}">
                <a16:creationId xmlns:a16="http://schemas.microsoft.com/office/drawing/2014/main" xmlns="" id="{ADF6A4D5-EF23-4B25-BC80-913630D40A13}"/>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6" name="Text Placeholder 24">
            <a:extLst>
              <a:ext uri="{FF2B5EF4-FFF2-40B4-BE49-F238E27FC236}">
                <a16:creationId xmlns:a16="http://schemas.microsoft.com/office/drawing/2014/main" xmlns="" id="{F09512CC-3086-4C7B-9F95-0FFCA5F9AB9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2733394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Section, 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A428F91A-B92A-4811-A27B-F7569E1C3F43}"/>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5943E859-508A-4B57-AB1B-127ACACA9537}"/>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xmlns="" id="{8778CC2B-F818-4DE8-9DD3-BCC0CC7672A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7" name="Title 1">
            <a:extLst>
              <a:ext uri="{FF2B5EF4-FFF2-40B4-BE49-F238E27FC236}">
                <a16:creationId xmlns:a16="http://schemas.microsoft.com/office/drawing/2014/main" xmlns="" id="{38B4D2BE-CF0D-4429-81E5-70D57AA2134E}"/>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9" name="Text Placeholder 24">
            <a:extLst>
              <a:ext uri="{FF2B5EF4-FFF2-40B4-BE49-F238E27FC236}">
                <a16:creationId xmlns:a16="http://schemas.microsoft.com/office/drawing/2014/main" xmlns="" id="{CAD3A838-CD31-4779-9D61-31F02CB645F1}"/>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3640145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Section, Title, Sub-titl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9273DB88-4BF8-453F-9DAC-BECD23C9C252}"/>
              </a:ext>
            </a:extLst>
          </p:cNvPr>
          <p:cNvSpPr>
            <a:spLocks noGrp="1"/>
          </p:cNvSpPr>
          <p:nvPr>
            <p:ph type="sldNum" sz="quarter" idx="10"/>
          </p:nvPr>
        </p:nvSpPr>
        <p:spPr/>
        <p:txBody>
          <a:bodyPr/>
          <a:lstStyle/>
          <a:p>
            <a:fld id="{FE894C8D-A86E-C448-9CBF-AD01FEF18A38}" type="slidenum">
              <a:rPr lang="en-US" smtClean="0"/>
              <a:pPr/>
              <a:t>‹#›</a:t>
            </a:fld>
            <a:endParaRPr lang="en-US"/>
          </a:p>
        </p:txBody>
      </p:sp>
      <p:sp>
        <p:nvSpPr>
          <p:cNvPr id="4" name="Footer Placeholder 3">
            <a:extLst>
              <a:ext uri="{FF2B5EF4-FFF2-40B4-BE49-F238E27FC236}">
                <a16:creationId xmlns:a16="http://schemas.microsoft.com/office/drawing/2014/main" xmlns="" id="{709D6BB2-1AEA-4192-ADD7-7536AC233F9D}"/>
              </a:ext>
            </a:extLst>
          </p:cNvPr>
          <p:cNvSpPr>
            <a:spLocks noGrp="1"/>
          </p:cNvSpPr>
          <p:nvPr>
            <p:ph type="ftr" sz="quarter" idx="11"/>
          </p:nvPr>
        </p:nvSpPr>
        <p:spPr/>
        <p:txBody>
          <a:bodyPr/>
          <a:lstStyle/>
          <a:p>
            <a:endParaRPr lang="en-US"/>
          </a:p>
        </p:txBody>
      </p:sp>
      <p:pic>
        <p:nvPicPr>
          <p:cNvPr id="8" name="Picture 7">
            <a:extLst>
              <a:ext uri="{FF2B5EF4-FFF2-40B4-BE49-F238E27FC236}">
                <a16:creationId xmlns:a16="http://schemas.microsoft.com/office/drawing/2014/main" xmlns="" id="{E80A50D1-0E81-4399-A488-4A71E40721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30463" y="4745756"/>
            <a:ext cx="1033272" cy="308439"/>
          </a:xfrm>
          <a:prstGeom prst="rect">
            <a:avLst/>
          </a:prstGeom>
        </p:spPr>
      </p:pic>
      <p:sp>
        <p:nvSpPr>
          <p:cNvPr id="9" name="Title 1">
            <a:extLst>
              <a:ext uri="{FF2B5EF4-FFF2-40B4-BE49-F238E27FC236}">
                <a16:creationId xmlns:a16="http://schemas.microsoft.com/office/drawing/2014/main" xmlns="" id="{0C4824BB-0596-46E9-901F-41E8E4092B0C}"/>
              </a:ext>
            </a:extLst>
          </p:cNvPr>
          <p:cNvSpPr>
            <a:spLocks noGrp="1"/>
          </p:cNvSpPr>
          <p:nvPr>
            <p:ph type="title" hasCustomPrompt="1"/>
          </p:nvPr>
        </p:nvSpPr>
        <p:spPr>
          <a:xfrm>
            <a:off x="457200" y="403603"/>
            <a:ext cx="8229600" cy="533400"/>
          </a:xfrm>
          <a:prstGeom prst="rect">
            <a:avLst/>
          </a:prstGeom>
        </p:spPr>
        <p:txBody>
          <a:bodyPr/>
          <a:lstStyle>
            <a:lvl1pPr>
              <a:defRPr/>
            </a:lvl1pPr>
          </a:lstStyle>
          <a:p>
            <a:r>
              <a:rPr lang="en-US"/>
              <a:t>Title goes here to maximize space</a:t>
            </a:r>
          </a:p>
        </p:txBody>
      </p:sp>
      <p:sp>
        <p:nvSpPr>
          <p:cNvPr id="10" name="Text Placeholder 24">
            <a:extLst>
              <a:ext uri="{FF2B5EF4-FFF2-40B4-BE49-F238E27FC236}">
                <a16:creationId xmlns:a16="http://schemas.microsoft.com/office/drawing/2014/main" xmlns="" id="{31D1E7A3-E600-4400-A829-A0B5B2E65C2A}"/>
              </a:ext>
            </a:extLst>
          </p:cNvPr>
          <p:cNvSpPr>
            <a:spLocks noGrp="1"/>
          </p:cNvSpPr>
          <p:nvPr>
            <p:ph type="body" sz="quarter" idx="13" hasCustomPrompt="1"/>
          </p:nvPr>
        </p:nvSpPr>
        <p:spPr>
          <a:xfrm>
            <a:off x="457200" y="831533"/>
            <a:ext cx="8229600" cy="188336"/>
          </a:xfrm>
          <a:prstGeom prst="rect">
            <a:avLst/>
          </a:prstGeom>
        </p:spPr>
        <p:txBody>
          <a:bodyPr vert="horz" lIns="0" tIns="0" rIns="0" bIns="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stStyle>
          <a:p>
            <a:pPr marL="342900" marR="0" lvl="0" indent="-342900" algn="l" defTabSz="457200" rtl="0" eaLnBrk="1" fontAlgn="auto" latinLnBrk="0" hangingPunct="1">
              <a:lnSpc>
                <a:spcPct val="100000"/>
              </a:lnSpc>
              <a:spcBef>
                <a:spcPts val="0"/>
              </a:spcBef>
              <a:spcAft>
                <a:spcPts val="0"/>
              </a:spcAft>
              <a:buClrTx/>
              <a:buSzTx/>
              <a:tabLst/>
              <a:defRPr/>
            </a:pPr>
            <a:r>
              <a:rPr lang="en-US"/>
              <a:t>Sometimes you will want to use a sub-title</a:t>
            </a:r>
          </a:p>
        </p:txBody>
      </p:sp>
    </p:spTree>
    <p:extLst>
      <p:ext uri="{BB962C8B-B14F-4D97-AF65-F5344CB8AC3E}">
        <p14:creationId xmlns:p14="http://schemas.microsoft.com/office/powerpoint/2010/main" val="1469686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Slide Number Placeholder 3">
            <a:extLst>
              <a:ext uri="{FF2B5EF4-FFF2-40B4-BE49-F238E27FC236}">
                <a16:creationId xmlns:a16="http://schemas.microsoft.com/office/drawing/2014/main" xmlns="" id="{27932541-F3AB-4037-AC37-44D296FCC206}"/>
              </a:ext>
            </a:extLst>
          </p:cNvPr>
          <p:cNvSpPr>
            <a:spLocks noGrp="1"/>
          </p:cNvSpPr>
          <p:nvPr>
            <p:ph type="sldNum" sz="quarter" idx="4"/>
          </p:nvPr>
        </p:nvSpPr>
        <p:spPr>
          <a:xfrm>
            <a:off x="190500" y="4664058"/>
            <a:ext cx="266700" cy="274637"/>
          </a:xfrm>
          <a:prstGeom prst="rect">
            <a:avLst/>
          </a:prstGeom>
        </p:spPr>
        <p:txBody>
          <a:bodyPr vert="horz" lIns="0" tIns="0" rIns="0" bIns="0" rtlCol="0" anchor="b"/>
          <a:lstStyle>
            <a:lvl1pPr algn="l">
              <a:defRPr sz="900">
                <a:solidFill>
                  <a:schemeClr val="accent2">
                    <a:lumMod val="50000"/>
                  </a:schemeClr>
                </a:solidFill>
              </a:defRPr>
            </a:lvl1pPr>
          </a:lstStyle>
          <a:p>
            <a:fld id="{FE894C8D-A86E-C448-9CBF-AD01FEF18A38}" type="slidenum">
              <a:rPr lang="en-US" smtClean="0"/>
              <a:pPr/>
              <a:t>‹#›</a:t>
            </a:fld>
            <a:endParaRPr lang="en-US"/>
          </a:p>
        </p:txBody>
      </p:sp>
      <p:sp>
        <p:nvSpPr>
          <p:cNvPr id="5" name="Footer Placeholder 4">
            <a:extLst>
              <a:ext uri="{FF2B5EF4-FFF2-40B4-BE49-F238E27FC236}">
                <a16:creationId xmlns:a16="http://schemas.microsoft.com/office/drawing/2014/main" xmlns="" id="{98F0F213-EEF0-44A6-B0B1-8A447E54C5CF}"/>
              </a:ext>
            </a:extLst>
          </p:cNvPr>
          <p:cNvSpPr>
            <a:spLocks noGrp="1"/>
          </p:cNvSpPr>
          <p:nvPr>
            <p:ph type="ftr" sz="quarter" idx="3"/>
          </p:nvPr>
        </p:nvSpPr>
        <p:spPr>
          <a:xfrm>
            <a:off x="457200" y="4664057"/>
            <a:ext cx="3086100" cy="274637"/>
          </a:xfrm>
          <a:prstGeom prst="rect">
            <a:avLst/>
          </a:prstGeom>
        </p:spPr>
        <p:txBody>
          <a:bodyPr vert="horz" lIns="0" tIns="0" rIns="0" bIns="0" rtlCol="0" anchor="b"/>
          <a:lstStyle>
            <a:lvl1pPr algn="l">
              <a:defRPr sz="800">
                <a:solidFill>
                  <a:schemeClr val="accent2">
                    <a:lumMod val="50000"/>
                  </a:schemeClr>
                </a:solidFill>
              </a:defRPr>
            </a:lvl1pPr>
          </a:lstStyle>
          <a:p>
            <a:endParaRPr lang="en-US"/>
          </a:p>
        </p:txBody>
      </p:sp>
      <p:sp>
        <p:nvSpPr>
          <p:cNvPr id="6" name="Title Placeholder 5">
            <a:extLst>
              <a:ext uri="{FF2B5EF4-FFF2-40B4-BE49-F238E27FC236}">
                <a16:creationId xmlns:a16="http://schemas.microsoft.com/office/drawing/2014/main" xmlns="" id="{53DAA00C-B517-432B-AC5E-072890756629}"/>
              </a:ext>
            </a:extLst>
          </p:cNvPr>
          <p:cNvSpPr>
            <a:spLocks noGrp="1"/>
          </p:cNvSpPr>
          <p:nvPr>
            <p:ph type="title"/>
          </p:nvPr>
        </p:nvSpPr>
        <p:spPr>
          <a:xfrm>
            <a:off x="457200" y="400051"/>
            <a:ext cx="8229600" cy="533400"/>
          </a:xfrm>
          <a:prstGeom prst="rect">
            <a:avLst/>
          </a:prstGeom>
        </p:spPr>
        <p:txBody>
          <a:bodyPr vert="horz" lIns="0" tIns="0" rIns="0" bIns="0" rtlCol="0" anchor="t" anchorCtr="0">
            <a:noAutofit/>
          </a:bodyPr>
          <a:lstStyle/>
          <a:p>
            <a:r>
              <a:rPr lang="en-US"/>
              <a:t>Click to edit Master title style</a:t>
            </a:r>
          </a:p>
        </p:txBody>
      </p:sp>
      <p:sp>
        <p:nvSpPr>
          <p:cNvPr id="7" name="Text Placeholder 6">
            <a:extLst>
              <a:ext uri="{FF2B5EF4-FFF2-40B4-BE49-F238E27FC236}">
                <a16:creationId xmlns:a16="http://schemas.microsoft.com/office/drawing/2014/main" xmlns="" id="{65D7DBA6-4701-4BBC-9A8B-BC4898F38342}"/>
              </a:ext>
            </a:extLst>
          </p:cNvPr>
          <p:cNvSpPr>
            <a:spLocks noGrp="1"/>
          </p:cNvSpPr>
          <p:nvPr>
            <p:ph type="body" idx="1"/>
          </p:nvPr>
        </p:nvSpPr>
        <p:spPr>
          <a:xfrm>
            <a:off x="457200" y="1263651"/>
            <a:ext cx="8229600" cy="3368674"/>
          </a:xfrm>
          <a:prstGeom prst="rect">
            <a:avLst/>
          </a:prstGeom>
        </p:spPr>
        <p:txBody>
          <a:bodyPr vert="horz" lIns="0" tIns="0" rIns="0" bIns="0" rtlCol="0" anchor="t" anchorCtr="0">
            <a:noAutofit/>
          </a:bodyPr>
          <a:lstStyle/>
          <a:p>
            <a:pPr lvl="0"/>
            <a:r>
              <a:rPr lang="en-US"/>
              <a:t>Edit Master text styles</a:t>
            </a:r>
          </a:p>
          <a:p>
            <a:pPr lvl="1"/>
            <a:r>
              <a:rPr lang="en-US"/>
              <a:t>Second level</a:t>
            </a:r>
          </a:p>
        </p:txBody>
      </p:sp>
      <p:sp>
        <p:nvSpPr>
          <p:cNvPr id="3"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A15DC8F-A8E7-4C13-8AB2-04D8B068D686}"/>
              </a:ext>
            </a:extLst>
          </p:cNvPr>
          <p:cNvSpPr txBox="1"/>
          <p:nvPr userDrawn="1"/>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Tree>
    <p:extLst>
      <p:ext uri="{BB962C8B-B14F-4D97-AF65-F5344CB8AC3E}">
        <p14:creationId xmlns:p14="http://schemas.microsoft.com/office/powerpoint/2010/main" val="4171204224"/>
      </p:ext>
    </p:extLst>
  </p:cSld>
  <p:clrMap bg1="lt1" tx1="dk1" bg2="lt2" tx2="dk2" accent1="accent1" accent2="accent2" accent3="accent3" accent4="accent4" accent5="accent5" accent6="accent6" hlink="hlink" folHlink="folHlink"/>
  <p:sldLayoutIdLst>
    <p:sldLayoutId id="2147483711" r:id="rId1"/>
    <p:sldLayoutId id="2147483694" r:id="rId2"/>
    <p:sldLayoutId id="2147483700" r:id="rId3"/>
    <p:sldLayoutId id="2147483699" r:id="rId4"/>
    <p:sldLayoutId id="2147483707" r:id="rId5"/>
    <p:sldLayoutId id="2147483708" r:id="rId6"/>
    <p:sldLayoutId id="2147483709" r:id="rId7"/>
    <p:sldLayoutId id="2147483698" r:id="rId8"/>
    <p:sldLayoutId id="2147483697" r:id="rId9"/>
    <p:sldLayoutId id="2147483702" r:id="rId10"/>
    <p:sldLayoutId id="2147483703" r:id="rId11"/>
    <p:sldLayoutId id="2147483704" r:id="rId12"/>
    <p:sldLayoutId id="2147483678" r:id="rId13"/>
    <p:sldLayoutId id="2147483677" r:id="rId14"/>
    <p:sldLayoutId id="2147483676" r:id="rId15"/>
    <p:sldLayoutId id="2147483684" r:id="rId16"/>
    <p:sldLayoutId id="2147483679" r:id="rId17"/>
    <p:sldLayoutId id="2147483706" r:id="rId18"/>
    <p:sldLayoutId id="2147483712" r:id="rId19"/>
    <p:sldLayoutId id="2147483734" r:id="rId20"/>
  </p:sldLayoutIdLst>
  <p:hf hdr="0" ftr="0" dt="0"/>
  <p:txStyles>
    <p:title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p:titleStyle>
    <p:bodyStyle>
      <a:lvl1pPr marL="342900" indent="-227013" algn="l" defTabSz="457200" rtl="0" eaLnBrk="1" latinLnBrk="0" hangingPunct="1">
        <a:spcBef>
          <a:spcPct val="20000"/>
        </a:spcBef>
        <a:buClr>
          <a:schemeClr val="accent2">
            <a:lumMod val="50000"/>
          </a:schemeClr>
        </a:buClr>
        <a:buFont typeface="Arial"/>
        <a:buChar char="•"/>
        <a:defRPr sz="1800" kern="1200">
          <a:solidFill>
            <a:schemeClr val="accent2">
              <a:lumMod val="50000"/>
            </a:schemeClr>
          </a:solidFill>
          <a:latin typeface="FS Elliot Pro"/>
          <a:ea typeface="+mn-ea"/>
          <a:cs typeface="FS Elliot Pro"/>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84">
          <p15:clr>
            <a:srgbClr val="F26B43"/>
          </p15:clr>
        </p15:guide>
        <p15:guide id="2" pos="2880">
          <p15:clr>
            <a:srgbClr val="F26B43"/>
          </p15:clr>
        </p15:guide>
        <p15:guide id="3" pos="288">
          <p15:clr>
            <a:srgbClr val="F26B43"/>
          </p15:clr>
        </p15:guide>
        <p15:guide id="5" pos="120">
          <p15:clr>
            <a:srgbClr val="F26B43"/>
          </p15:clr>
        </p15:guide>
        <p15:guide id="6" pos="5643">
          <p15:clr>
            <a:srgbClr val="F26B43"/>
          </p15:clr>
        </p15:guide>
        <p15:guide id="7" pos="5472">
          <p15:clr>
            <a:srgbClr val="F26B43"/>
          </p15:clr>
        </p15:guide>
        <p15:guide id="8" orient="horz" pos="796">
          <p15:clr>
            <a:srgbClr val="F26B43"/>
          </p15:clr>
        </p15:guide>
        <p15:guide id="9" orient="horz" pos="588">
          <p15:clr>
            <a:srgbClr val="F26B43"/>
          </p15:clr>
        </p15:guide>
        <p15:guide id="11" orient="horz" pos="25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dmay19-06.sd.ece.iastate.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image" Target="../media/image42.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5.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693.svg"/><Relationship Id="rId9" Type="http://schemas.microsoft.com/office/2007/relationships/diagramDrawing" Target="../diagrams/drawing1.xml"/><Relationship Id="rId14"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93.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7" name="Shape 247"/>
          <p:cNvSpPr txBox="1">
            <a:spLocks noGrp="1"/>
          </p:cNvSpPr>
          <p:nvPr>
            <p:ph type="ctrTitle" idx="4294967295"/>
          </p:nvPr>
        </p:nvSpPr>
        <p:spPr>
          <a:xfrm>
            <a:off x="5454451" y="366199"/>
            <a:ext cx="3508500" cy="1604700"/>
          </a:xfrm>
          <a:prstGeom prst="rect">
            <a:avLst/>
          </a:prstGeom>
        </p:spPr>
        <p:txBody>
          <a:bodyPr spcFirstLastPara="1" wrap="square" lIns="91425" tIns="91425" rIns="0" bIns="91425" anchor="t" anchorCtr="0">
            <a:noAutofit/>
          </a:bodyPr>
          <a:lstStyle/>
          <a:p>
            <a:pPr marL="0" lvl="0" indent="0" algn="r" rtl="0">
              <a:lnSpc>
                <a:spcPct val="100000"/>
              </a:lnSpc>
              <a:spcBef>
                <a:spcPts val="0"/>
              </a:spcBef>
              <a:spcAft>
                <a:spcPts val="0"/>
              </a:spcAft>
              <a:buNone/>
            </a:pPr>
            <a:r>
              <a:rPr lang="en-US" sz="3200" b="1" dirty="0" smtClean="0">
                <a:solidFill>
                  <a:schemeClr val="tx1"/>
                </a:solidFill>
              </a:rPr>
              <a:t>Quant Research Rapid Prototyping Library</a:t>
            </a:r>
            <a:endParaRPr sz="3200" b="1" dirty="0">
              <a:solidFill>
                <a:schemeClr val="tx1"/>
              </a:solidFill>
            </a:endParaRPr>
          </a:p>
        </p:txBody>
      </p:sp>
      <p:sp>
        <p:nvSpPr>
          <p:cNvPr id="249" name="Shape 249"/>
          <p:cNvSpPr txBox="1">
            <a:spLocks noGrp="1"/>
          </p:cNvSpPr>
          <p:nvPr>
            <p:ph type="body" idx="4294967295"/>
          </p:nvPr>
        </p:nvSpPr>
        <p:spPr>
          <a:xfrm>
            <a:off x="6249751" y="2615367"/>
            <a:ext cx="2713200" cy="1401438"/>
          </a:xfrm>
          <a:prstGeom prst="rect">
            <a:avLst/>
          </a:prstGeom>
        </p:spPr>
        <p:txBody>
          <a:bodyPr spcFirstLastPara="1" wrap="square" lIns="91425" tIns="91425" rIns="0" bIns="91425" anchor="t" anchorCtr="0">
            <a:noAutofit/>
          </a:bodyPr>
          <a:lstStyle/>
          <a:p>
            <a:pPr marL="0" lvl="0" indent="0" algn="r" rtl="0">
              <a:spcBef>
                <a:spcPts val="360"/>
              </a:spcBef>
              <a:spcAft>
                <a:spcPts val="0"/>
              </a:spcAft>
              <a:buNone/>
            </a:pPr>
            <a:r>
              <a:rPr lang="en-US" sz="1600" dirty="0" smtClean="0">
                <a:solidFill>
                  <a:schemeClr val="dk2"/>
                </a:solidFill>
              </a:rPr>
              <a:t>Fall 2018 Midpoint Presentation</a:t>
            </a:r>
            <a:endParaRPr sz="1600" dirty="0">
              <a:solidFill>
                <a:schemeClr val="dk2"/>
              </a:solidFill>
            </a:endParaRPr>
          </a:p>
          <a:p>
            <a:pPr marL="0" lvl="0" indent="0" algn="r" rtl="0">
              <a:spcBef>
                <a:spcPts val="360"/>
              </a:spcBef>
              <a:spcAft>
                <a:spcPts val="0"/>
              </a:spcAft>
              <a:buNone/>
            </a:pPr>
            <a:r>
              <a:rPr lang="en-US" sz="1050" dirty="0">
                <a:solidFill>
                  <a:schemeClr val="dk2"/>
                </a:solidFill>
              </a:rPr>
              <a:t>Date</a:t>
            </a:r>
            <a:r>
              <a:rPr lang="en" sz="1050" dirty="0">
                <a:solidFill>
                  <a:schemeClr val="dk2"/>
                </a:solidFill>
              </a:rPr>
              <a:t> </a:t>
            </a:r>
            <a:r>
              <a:rPr lang="en" sz="1050" dirty="0" smtClean="0">
                <a:solidFill>
                  <a:schemeClr val="dk2"/>
                </a:solidFill>
              </a:rPr>
              <a:t>12/3/18</a:t>
            </a:r>
            <a:endParaRPr sz="1050" dirty="0">
              <a:solidFill>
                <a:schemeClr val="dk2"/>
              </a:solidFill>
            </a:endParaRPr>
          </a:p>
          <a:p>
            <a:pPr marL="0" lvl="0" indent="0" algn="r" rtl="0">
              <a:spcBef>
                <a:spcPts val="360"/>
              </a:spcBef>
              <a:spcAft>
                <a:spcPts val="0"/>
              </a:spcAft>
              <a:buNone/>
            </a:pPr>
            <a:r>
              <a:rPr lang="en-US" sz="1600" dirty="0" smtClean="0">
                <a:solidFill>
                  <a:schemeClr val="dk2"/>
                </a:solidFill>
              </a:rPr>
              <a:t>Team: sdmay19_06</a:t>
            </a:r>
            <a:endParaRPr sz="1600" dirty="0">
              <a:solidFill>
                <a:schemeClr val="dk2"/>
              </a:solidFill>
            </a:endParaRPr>
          </a:p>
          <a:p>
            <a:pPr marL="0" lvl="0" indent="0" algn="r">
              <a:spcBef>
                <a:spcPts val="360"/>
              </a:spcBef>
              <a:buNone/>
            </a:pPr>
            <a:r>
              <a:rPr lang="en-US" sz="1050" dirty="0" smtClean="0">
                <a:solidFill>
                  <a:schemeClr val="dk2"/>
                </a:solidFill>
              </a:rPr>
              <a:t>Advisor</a:t>
            </a:r>
            <a:r>
              <a:rPr lang="en-US" sz="1050" dirty="0">
                <a:solidFill>
                  <a:schemeClr val="dk2"/>
                </a:solidFill>
              </a:rPr>
              <a:t>: </a:t>
            </a:r>
            <a:r>
              <a:rPr lang="en-US" sz="1050" dirty="0" err="1">
                <a:solidFill>
                  <a:schemeClr val="dk2"/>
                </a:solidFill>
              </a:rPr>
              <a:t>Srikanta</a:t>
            </a:r>
            <a:r>
              <a:rPr lang="en-US" sz="1050" dirty="0">
                <a:solidFill>
                  <a:schemeClr val="dk2"/>
                </a:solidFill>
              </a:rPr>
              <a:t> </a:t>
            </a:r>
            <a:r>
              <a:rPr lang="en-US" sz="1050" dirty="0" err="1">
                <a:solidFill>
                  <a:schemeClr val="dk2"/>
                </a:solidFill>
              </a:rPr>
              <a:t>Tirthapura</a:t>
            </a:r>
            <a:endParaRPr lang="en-US" sz="1400" dirty="0">
              <a:solidFill>
                <a:schemeClr val="dk2"/>
              </a:solidFill>
            </a:endParaRPr>
          </a:p>
        </p:txBody>
      </p:sp>
      <p:sp>
        <p:nvSpPr>
          <p:cNvPr id="2" name="TextBox 1"/>
          <p:cNvSpPr txBox="1"/>
          <p:nvPr/>
        </p:nvSpPr>
        <p:spPr>
          <a:xfrm>
            <a:off x="4996542" y="4139293"/>
            <a:ext cx="4147457" cy="521980"/>
          </a:xfrm>
          <a:prstGeom prst="rect">
            <a:avLst/>
          </a:prstGeom>
          <a:solidFill>
            <a:schemeClr val="bg1"/>
          </a:solidFill>
        </p:spPr>
        <p:txBody>
          <a:bodyPr vert="horz" wrap="none" lIns="91440" tIns="45720" rIns="91440" bIns="45720" rtlCol="0">
            <a:noAutofit/>
          </a:bodyPr>
          <a:lstStyle/>
          <a:p>
            <a:pPr algn="r">
              <a:lnSpc>
                <a:spcPct val="90000"/>
              </a:lnSpc>
              <a:spcBef>
                <a:spcPts val="0"/>
              </a:spcBef>
            </a:pPr>
            <a:r>
              <a:rPr lang="en-US" spc="-70" dirty="0">
                <a:solidFill>
                  <a:srgbClr val="0091DA"/>
                </a:solidFill>
                <a:latin typeface="+mj-lt"/>
                <a:cs typeface="FS Elliot Pro Light"/>
                <a:hlinkClick r:id="rId3"/>
              </a:rPr>
              <a:t>http://sdmay19-06.sd.ece.iastate.edu/</a:t>
            </a:r>
            <a:endParaRPr lang="en-US" spc="-70" dirty="0">
              <a:solidFill>
                <a:srgbClr val="0091DA"/>
              </a:solidFill>
              <a:latin typeface="+mj-lt"/>
              <a:cs typeface="FS Elliot Pro Light"/>
            </a:endParaRPr>
          </a:p>
        </p:txBody>
      </p:sp>
    </p:spTree>
    <p:extLst>
      <p:ext uri="{BB962C8B-B14F-4D97-AF65-F5344CB8AC3E}">
        <p14:creationId xmlns:p14="http://schemas.microsoft.com/office/powerpoint/2010/main" val="3783360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EEA26E12-CE9D-4EC4-B665-BA2D5A39366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81777" y="1006653"/>
            <a:ext cx="3898232" cy="3898232"/>
          </a:xfrm>
          <a:prstGeom prst="rect">
            <a:avLst/>
          </a:prstGeom>
          <a:blipFill dpi="0" rotWithShape="1">
            <a:blip r:embed="rId4">
              <a:lum bright="70000" contrast="-70000"/>
            </a:blip>
            <a:srcRect/>
            <a:stretch>
              <a:fillRect/>
            </a:stretch>
          </a:blipFill>
        </p:spPr>
      </p:pic>
      <p:sp>
        <p:nvSpPr>
          <p:cNvPr id="2" name="Slide Number Placeholder 1">
            <a:extLst>
              <a:ext uri="{FF2B5EF4-FFF2-40B4-BE49-F238E27FC236}">
                <a16:creationId xmlns:a16="http://schemas.microsoft.com/office/drawing/2014/main" xmlns="" id="{B5E46964-5B9B-49DF-81A2-81EDFE93AA1B}"/>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94C8D-A86E-C448-9CBF-AD01FEF18A38}" type="slidenum">
              <a:rPr kumimoji="0" lang="en-US" sz="900" b="0" i="0" u="none" strike="noStrike" kern="1200" cap="none" spc="0" normalizeH="0" baseline="0" noProof="0" smtClean="0">
                <a:ln>
                  <a:noFill/>
                </a:ln>
                <a:solidFill>
                  <a:srgbClr val="464E7E">
                    <a:lumMod val="50000"/>
                  </a:srgbClr>
                </a:solidFill>
                <a:effectLst/>
                <a:uLnTx/>
                <a:uFillTx/>
                <a:latin typeface="FS Elliot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464E7E">
                  <a:lumMod val="50000"/>
                </a:srgbClr>
              </a:solidFill>
              <a:effectLst/>
              <a:uLnTx/>
              <a:uFillTx/>
              <a:latin typeface="FS Elliot Pro"/>
              <a:ea typeface="+mn-ea"/>
              <a:cs typeface="+mn-cs"/>
            </a:endParaRPr>
          </a:p>
        </p:txBody>
      </p:sp>
      <p:sp>
        <p:nvSpPr>
          <p:cNvPr id="4" name="Title 3">
            <a:extLst>
              <a:ext uri="{FF2B5EF4-FFF2-40B4-BE49-F238E27FC236}">
                <a16:creationId xmlns:a16="http://schemas.microsoft.com/office/drawing/2014/main" xmlns="" id="{A03C3CE0-3730-44C9-B775-0C5684C70AF7}"/>
              </a:ext>
            </a:extLst>
          </p:cNvPr>
          <p:cNvSpPr>
            <a:spLocks noGrp="1"/>
          </p:cNvSpPr>
          <p:nvPr>
            <p:ph type="title"/>
          </p:nvPr>
        </p:nvSpPr>
        <p:spPr/>
        <p:txBody>
          <a:bodyPr/>
          <a:lstStyle/>
          <a:p>
            <a:r>
              <a:rPr lang="en-US" dirty="0"/>
              <a:t>F</a:t>
            </a:r>
            <a:r>
              <a:rPr lang="en-US" dirty="0" smtClean="0"/>
              <a:t>unctional </a:t>
            </a:r>
            <a:r>
              <a:rPr lang="en-US" dirty="0" smtClean="0"/>
              <a:t>Requirements</a:t>
            </a:r>
            <a:endParaRPr lang="en-US" dirty="0"/>
          </a:p>
        </p:txBody>
      </p:sp>
      <p:sp>
        <p:nvSpPr>
          <p:cNvPr id="5" name="Text Placeholder 4">
            <a:extLst>
              <a:ext uri="{FF2B5EF4-FFF2-40B4-BE49-F238E27FC236}">
                <a16:creationId xmlns:a16="http://schemas.microsoft.com/office/drawing/2014/main" xmlns="" id="{EA4E2FD8-CCD2-4CE8-92C3-2598BB52E53B}"/>
              </a:ext>
            </a:extLst>
          </p:cNvPr>
          <p:cNvSpPr>
            <a:spLocks noGrp="1"/>
          </p:cNvSpPr>
          <p:nvPr>
            <p:ph type="body" sz="quarter" idx="13"/>
          </p:nvPr>
        </p:nvSpPr>
        <p:spPr/>
        <p:txBody>
          <a:bodyPr/>
          <a:lstStyle/>
          <a:p>
            <a:r>
              <a:rPr lang="en-US" dirty="0" smtClean="0"/>
              <a:t>Our DRP 2.0 Pipeline</a:t>
            </a:r>
            <a:endParaRPr lang="en-US" dirty="0"/>
          </a:p>
        </p:txBody>
      </p:sp>
      <p:sp>
        <p:nvSpPr>
          <p:cNvPr id="27"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
        <p:nvSpPr>
          <p:cNvPr id="29" name="Rectangle 28">
            <a:extLst>
              <a:ext uri="{FF2B5EF4-FFF2-40B4-BE49-F238E27FC236}">
                <a16:creationId xmlns:a16="http://schemas.microsoft.com/office/drawing/2014/main" xmlns="" id="{A5449CE3-82CE-4A2D-B360-2A21640790D2}"/>
              </a:ext>
            </a:extLst>
          </p:cNvPr>
          <p:cNvSpPr/>
          <p:nvPr/>
        </p:nvSpPr>
        <p:spPr>
          <a:xfrm>
            <a:off x="457200" y="1364933"/>
            <a:ext cx="3951514" cy="3447098"/>
          </a:xfrm>
          <a:prstGeom prst="rect">
            <a:avLst/>
          </a:prstGeom>
        </p:spPr>
        <p:txBody>
          <a:bodyPr wrap="square" lIns="0" tIns="0" rIns="0" bIns="0">
            <a:spAutoFit/>
          </a:bodyPr>
          <a:lstStyle/>
          <a:p>
            <a:pPr marL="342900" lvl="0" indent="-342900">
              <a:buFont typeface="+mj-lt"/>
              <a:buAutoNum type="arabicParenR"/>
            </a:pPr>
            <a:r>
              <a:rPr lang="en-US" sz="1600" dirty="0">
                <a:solidFill>
                  <a:srgbClr val="162B48"/>
                </a:solidFill>
              </a:rPr>
              <a:t>The pipeline will consume raw stock level data from an AWS Postgres database</a:t>
            </a:r>
          </a:p>
          <a:p>
            <a:pPr marL="342900" lvl="0" indent="-342900">
              <a:buFont typeface="+mj-lt"/>
              <a:buAutoNum type="arabicParenR"/>
            </a:pPr>
            <a:r>
              <a:rPr lang="en-US" sz="1600" dirty="0">
                <a:solidFill>
                  <a:srgbClr val="162B48"/>
                </a:solidFill>
              </a:rPr>
              <a:t>The pipeline will be able to aggregate data to factor portfolios</a:t>
            </a:r>
          </a:p>
          <a:p>
            <a:pPr marL="342900" lvl="0" indent="-342900">
              <a:buFont typeface="+mj-lt"/>
              <a:buAutoNum type="arabicParenR"/>
            </a:pPr>
            <a:r>
              <a:rPr lang="en-US" sz="1600" dirty="0">
                <a:solidFill>
                  <a:srgbClr val="162B48"/>
                </a:solidFill>
              </a:rPr>
              <a:t>The pipeline will be able to build models on factor portfolios, generate predictions, and calculate model performance</a:t>
            </a:r>
          </a:p>
          <a:p>
            <a:pPr marL="342900" lvl="0" indent="-342900">
              <a:buFont typeface="+mj-lt"/>
              <a:buAutoNum type="arabicParenR"/>
            </a:pPr>
            <a:r>
              <a:rPr lang="en-US" sz="1600" dirty="0">
                <a:solidFill>
                  <a:srgbClr val="162B48"/>
                </a:solidFill>
              </a:rPr>
              <a:t>The pipeline will be able to score stocks using a factor policy</a:t>
            </a:r>
          </a:p>
          <a:p>
            <a:pPr marL="342900" lvl="0" indent="-342900">
              <a:buFont typeface="+mj-lt"/>
              <a:buAutoNum type="arabicParenR"/>
            </a:pPr>
            <a:r>
              <a:rPr lang="en-US" sz="1600" dirty="0">
                <a:solidFill>
                  <a:srgbClr val="162B48"/>
                </a:solidFill>
              </a:rPr>
              <a:t>The pipeline will be able to simulate portfolio returns</a:t>
            </a:r>
          </a:p>
          <a:p>
            <a:pPr marL="342900" lvl="0" indent="-342900">
              <a:buFont typeface="+mj-lt"/>
              <a:buAutoNum type="arabicParenR"/>
            </a:pPr>
            <a:endParaRPr lang="en-US" sz="1600" dirty="0">
              <a:solidFill>
                <a:srgbClr val="162B48"/>
              </a:solidFill>
            </a:endParaRPr>
          </a:p>
        </p:txBody>
      </p:sp>
      <p:sp>
        <p:nvSpPr>
          <p:cNvPr id="31" name="Rectangle 30">
            <a:extLst>
              <a:ext uri="{FF2B5EF4-FFF2-40B4-BE49-F238E27FC236}">
                <a16:creationId xmlns:a16="http://schemas.microsoft.com/office/drawing/2014/main" xmlns="" id="{A5449CE3-82CE-4A2D-B360-2A21640790D2}"/>
              </a:ext>
            </a:extLst>
          </p:cNvPr>
          <p:cNvSpPr/>
          <p:nvPr/>
        </p:nvSpPr>
        <p:spPr>
          <a:xfrm>
            <a:off x="4572000" y="1364933"/>
            <a:ext cx="3845379" cy="3200876"/>
          </a:xfrm>
          <a:prstGeom prst="rect">
            <a:avLst/>
          </a:prstGeom>
        </p:spPr>
        <p:txBody>
          <a:bodyPr wrap="square" lIns="0" tIns="0" rIns="0" bIns="0">
            <a:spAutoFit/>
          </a:bodyPr>
          <a:lstStyle/>
          <a:p>
            <a:pPr marL="342900" lvl="0" indent="-342900">
              <a:buAutoNum type="arabicParenR" startAt="6"/>
            </a:pPr>
            <a:r>
              <a:rPr lang="en-US" sz="1600" dirty="0">
                <a:solidFill>
                  <a:srgbClr val="162B48"/>
                </a:solidFill>
              </a:rPr>
              <a:t>Users will be able to customize the stock universe, factor portfolio strategies, model algorithms, and factor policy of the DRP 2.0 pipeline</a:t>
            </a:r>
          </a:p>
          <a:p>
            <a:pPr marL="342900" lvl="0" indent="-342900">
              <a:buAutoNum type="arabicParenR" startAt="6"/>
            </a:pPr>
            <a:r>
              <a:rPr lang="en-US" sz="1600" dirty="0">
                <a:solidFill>
                  <a:srgbClr val="162B48"/>
                </a:solidFill>
              </a:rPr>
              <a:t>Each function of the pipeline shall be able to be called and run independently</a:t>
            </a:r>
          </a:p>
          <a:p>
            <a:pPr marL="342900" lvl="0" indent="-342900">
              <a:buAutoNum type="arabicParenR" startAt="6"/>
            </a:pPr>
            <a:r>
              <a:rPr lang="en-US" sz="1600" dirty="0">
                <a:solidFill>
                  <a:srgbClr val="162B48"/>
                </a:solidFill>
              </a:rPr>
              <a:t>The pipeline will be able to handle missing or invalid stock level data</a:t>
            </a:r>
          </a:p>
          <a:p>
            <a:pPr marL="342900" lvl="0" indent="-342900">
              <a:buAutoNum type="arabicParenR" startAt="6"/>
            </a:pPr>
            <a:r>
              <a:rPr lang="en-US" sz="1600" dirty="0">
                <a:solidFill>
                  <a:srgbClr val="162B48"/>
                </a:solidFill>
              </a:rPr>
              <a:t>It will be able to interface with the DRP 2.0 dashboards</a:t>
            </a:r>
          </a:p>
          <a:p>
            <a:pPr marL="342900" lvl="0" indent="-342900">
              <a:buAutoNum type="arabicParenR" startAt="6"/>
            </a:pPr>
            <a:r>
              <a:rPr lang="en-US" sz="1600" dirty="0">
                <a:solidFill>
                  <a:srgbClr val="162B48"/>
                </a:solidFill>
              </a:rPr>
              <a:t>It will be able to run in both Python and </a:t>
            </a:r>
            <a:r>
              <a:rPr lang="en-US" sz="1600" dirty="0" smtClean="0">
                <a:solidFill>
                  <a:srgbClr val="162B48"/>
                </a:solidFill>
              </a:rPr>
              <a:t>R</a:t>
            </a:r>
            <a:endParaRPr lang="en-US" sz="1600" dirty="0">
              <a:solidFill>
                <a:srgbClr val="162B48"/>
              </a:solidFill>
            </a:endParaRPr>
          </a:p>
        </p:txBody>
      </p:sp>
    </p:spTree>
    <p:extLst>
      <p:ext uri="{BB962C8B-B14F-4D97-AF65-F5344CB8AC3E}">
        <p14:creationId xmlns:p14="http://schemas.microsoft.com/office/powerpoint/2010/main" val="851162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xmlns="" id="{EEA26E12-CE9D-4EC4-B665-BA2D5A39366D}"/>
              </a:ext>
            </a:extLst>
          </p:cNvPr>
          <p:cNvPicPr>
            <a:picLocks noChangeAspect="1"/>
          </p:cNvPicPr>
          <p:nvPr/>
        </p:nvPicPr>
        <p:blipFill>
          <a:blip r:embed="rId2">
            <a:lum bright="70000" contrast="-70000"/>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81777" y="1006653"/>
            <a:ext cx="3898232" cy="3898232"/>
          </a:xfrm>
          <a:prstGeom prst="rect">
            <a:avLst/>
          </a:prstGeom>
          <a:blipFill dpi="0" rotWithShape="1">
            <a:blip r:embed="rId4">
              <a:lum bright="70000" contrast="-70000"/>
            </a:blip>
            <a:srcRect/>
            <a:stretch>
              <a:fillRect/>
            </a:stretch>
          </a:blipFill>
        </p:spPr>
      </p:pic>
      <p:sp>
        <p:nvSpPr>
          <p:cNvPr id="2" name="Slide Number Placeholder 1">
            <a:extLst>
              <a:ext uri="{FF2B5EF4-FFF2-40B4-BE49-F238E27FC236}">
                <a16:creationId xmlns:a16="http://schemas.microsoft.com/office/drawing/2014/main" xmlns="" id="{B5E46964-5B9B-49DF-81A2-81EDFE93AA1B}"/>
              </a:ext>
            </a:extLst>
          </p:cNvPr>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E894C8D-A86E-C448-9CBF-AD01FEF18A38}" type="slidenum">
              <a:rPr kumimoji="0" lang="en-US" sz="900" b="0" i="0" u="none" strike="noStrike" kern="1200" cap="none" spc="0" normalizeH="0" baseline="0" noProof="0" smtClean="0">
                <a:ln>
                  <a:noFill/>
                </a:ln>
                <a:solidFill>
                  <a:srgbClr val="464E7E">
                    <a:lumMod val="50000"/>
                  </a:srgbClr>
                </a:solidFill>
                <a:effectLst/>
                <a:uLnTx/>
                <a:uFillTx/>
                <a:latin typeface="FS Elliot Pro"/>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464E7E">
                  <a:lumMod val="50000"/>
                </a:srgbClr>
              </a:solidFill>
              <a:effectLst/>
              <a:uLnTx/>
              <a:uFillTx/>
              <a:latin typeface="FS Elliot Pro"/>
              <a:ea typeface="+mn-ea"/>
              <a:cs typeface="+mn-cs"/>
            </a:endParaRPr>
          </a:p>
        </p:txBody>
      </p:sp>
      <p:sp>
        <p:nvSpPr>
          <p:cNvPr id="4" name="Title 3">
            <a:extLst>
              <a:ext uri="{FF2B5EF4-FFF2-40B4-BE49-F238E27FC236}">
                <a16:creationId xmlns:a16="http://schemas.microsoft.com/office/drawing/2014/main" xmlns="" id="{A03C3CE0-3730-44C9-B775-0C5684C70AF7}"/>
              </a:ext>
            </a:extLst>
          </p:cNvPr>
          <p:cNvSpPr>
            <a:spLocks noGrp="1"/>
          </p:cNvSpPr>
          <p:nvPr>
            <p:ph type="title"/>
          </p:nvPr>
        </p:nvSpPr>
        <p:spPr/>
        <p:txBody>
          <a:bodyPr/>
          <a:lstStyle/>
          <a:p>
            <a:r>
              <a:rPr lang="en-US" dirty="0" smtClean="0"/>
              <a:t>Non-f</a:t>
            </a:r>
            <a:r>
              <a:rPr lang="en-US" dirty="0" smtClean="0"/>
              <a:t>unctional </a:t>
            </a:r>
            <a:r>
              <a:rPr lang="en-US" dirty="0" smtClean="0"/>
              <a:t>Requirements</a:t>
            </a:r>
            <a:endParaRPr lang="en-US" dirty="0"/>
          </a:p>
        </p:txBody>
      </p:sp>
      <p:sp>
        <p:nvSpPr>
          <p:cNvPr id="5" name="Text Placeholder 4">
            <a:extLst>
              <a:ext uri="{FF2B5EF4-FFF2-40B4-BE49-F238E27FC236}">
                <a16:creationId xmlns:a16="http://schemas.microsoft.com/office/drawing/2014/main" xmlns="" id="{EA4E2FD8-CCD2-4CE8-92C3-2598BB52E53B}"/>
              </a:ext>
            </a:extLst>
          </p:cNvPr>
          <p:cNvSpPr>
            <a:spLocks noGrp="1"/>
          </p:cNvSpPr>
          <p:nvPr>
            <p:ph type="body" sz="quarter" idx="13"/>
          </p:nvPr>
        </p:nvSpPr>
        <p:spPr/>
        <p:txBody>
          <a:bodyPr/>
          <a:lstStyle/>
          <a:p>
            <a:r>
              <a:rPr lang="en-US" dirty="0" smtClean="0"/>
              <a:t>Our DRP 2.0 Pipeline</a:t>
            </a:r>
            <a:endParaRPr lang="en-US" dirty="0"/>
          </a:p>
        </p:txBody>
      </p:sp>
      <p:sp>
        <p:nvSpPr>
          <p:cNvPr id="27"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
        <p:nvSpPr>
          <p:cNvPr id="29" name="Rectangle 28">
            <a:extLst>
              <a:ext uri="{FF2B5EF4-FFF2-40B4-BE49-F238E27FC236}">
                <a16:creationId xmlns:a16="http://schemas.microsoft.com/office/drawing/2014/main" xmlns="" id="{A5449CE3-82CE-4A2D-B360-2A21640790D2}"/>
              </a:ext>
            </a:extLst>
          </p:cNvPr>
          <p:cNvSpPr/>
          <p:nvPr/>
        </p:nvSpPr>
        <p:spPr>
          <a:xfrm>
            <a:off x="457200" y="1364933"/>
            <a:ext cx="3951514" cy="3447098"/>
          </a:xfrm>
          <a:prstGeom prst="rect">
            <a:avLst/>
          </a:prstGeom>
        </p:spPr>
        <p:txBody>
          <a:bodyPr wrap="square" lIns="0" tIns="0" rIns="0" bIns="0">
            <a:spAutoFit/>
          </a:bodyPr>
          <a:lstStyle/>
          <a:p>
            <a:pPr marL="342900" lvl="0" indent="-342900">
              <a:buFont typeface="+mj-lt"/>
              <a:buAutoNum type="arabicParenR"/>
            </a:pPr>
            <a:r>
              <a:rPr lang="en-US" sz="1600" dirty="0">
                <a:solidFill>
                  <a:srgbClr val="162B48"/>
                </a:solidFill>
              </a:rPr>
              <a:t>(Performance) The pipeline will be able to handle up to several GB of data</a:t>
            </a:r>
          </a:p>
          <a:p>
            <a:pPr marL="342900" lvl="0" indent="-342900">
              <a:buFont typeface="+mj-lt"/>
              <a:buAutoNum type="arabicParenR"/>
            </a:pPr>
            <a:r>
              <a:rPr lang="en-US" sz="1600" dirty="0">
                <a:solidFill>
                  <a:srgbClr val="162B48"/>
                </a:solidFill>
              </a:rPr>
              <a:t>(Performance) The pipeline should be able to handle millions of observations and hundreds of factors</a:t>
            </a:r>
          </a:p>
          <a:p>
            <a:pPr marL="342900" lvl="0" indent="-342900">
              <a:buFont typeface="+mj-lt"/>
              <a:buAutoNum type="arabicParenR"/>
            </a:pPr>
            <a:r>
              <a:rPr lang="en-US" sz="1600" dirty="0">
                <a:solidFill>
                  <a:srgbClr val="162B48"/>
                </a:solidFill>
              </a:rPr>
              <a:t>(Maintainability) The pipeline will have documented and standardized inputs and outputs for each of its functions and interfaces</a:t>
            </a:r>
          </a:p>
          <a:p>
            <a:pPr marL="342900" lvl="0" indent="-342900">
              <a:buFont typeface="+mj-lt"/>
              <a:buAutoNum type="arabicParenR"/>
            </a:pPr>
            <a:r>
              <a:rPr lang="en-US" sz="1600" dirty="0">
                <a:solidFill>
                  <a:srgbClr val="162B48"/>
                </a:solidFill>
              </a:rPr>
              <a:t>(Usability) The pipeline interfaces will be intuitive to a novice data scientist</a:t>
            </a:r>
            <a:endParaRPr lang="en-US" sz="1600" dirty="0">
              <a:solidFill>
                <a:srgbClr val="162B48"/>
              </a:solidFill>
            </a:endParaRPr>
          </a:p>
        </p:txBody>
      </p:sp>
      <p:sp>
        <p:nvSpPr>
          <p:cNvPr id="31" name="Rectangle 30">
            <a:extLst>
              <a:ext uri="{FF2B5EF4-FFF2-40B4-BE49-F238E27FC236}">
                <a16:creationId xmlns:a16="http://schemas.microsoft.com/office/drawing/2014/main" xmlns="" id="{A5449CE3-82CE-4A2D-B360-2A21640790D2}"/>
              </a:ext>
            </a:extLst>
          </p:cNvPr>
          <p:cNvSpPr/>
          <p:nvPr/>
        </p:nvSpPr>
        <p:spPr>
          <a:xfrm>
            <a:off x="4572000" y="1364933"/>
            <a:ext cx="3845379" cy="1969770"/>
          </a:xfrm>
          <a:prstGeom prst="rect">
            <a:avLst/>
          </a:prstGeom>
        </p:spPr>
        <p:txBody>
          <a:bodyPr wrap="square" lIns="0" tIns="0" rIns="0" bIns="0">
            <a:spAutoFit/>
          </a:bodyPr>
          <a:lstStyle/>
          <a:p>
            <a:pPr marL="342900" lvl="0" indent="-342900">
              <a:buFont typeface="+mj-lt"/>
              <a:buAutoNum type="arabicParenR" startAt="5"/>
            </a:pPr>
            <a:r>
              <a:rPr lang="en-US" sz="1600" dirty="0">
                <a:solidFill>
                  <a:srgbClr val="162B48"/>
                </a:solidFill>
              </a:rPr>
              <a:t>(Accessibility) The pipeline will be useable by novice programmers</a:t>
            </a:r>
          </a:p>
          <a:p>
            <a:pPr marL="342900" lvl="0" indent="-342900">
              <a:buFont typeface="+mj-lt"/>
              <a:buAutoNum type="arabicParenR" startAt="5"/>
            </a:pPr>
            <a:r>
              <a:rPr lang="en-US" sz="1600" dirty="0">
                <a:solidFill>
                  <a:srgbClr val="162B48"/>
                </a:solidFill>
              </a:rPr>
              <a:t>(Security) The pipeline will not leak confidential data to outside sources</a:t>
            </a:r>
          </a:p>
          <a:p>
            <a:pPr marL="342900" lvl="0" indent="-342900">
              <a:buFont typeface="+mj-lt"/>
              <a:buAutoNum type="arabicParenR" startAt="5"/>
            </a:pPr>
            <a:r>
              <a:rPr lang="en-US" sz="1600" dirty="0">
                <a:solidFill>
                  <a:srgbClr val="162B48"/>
                </a:solidFill>
              </a:rPr>
              <a:t>(Compatibility) The pipeline will be able to perform the same functionality as provided existing scripts</a:t>
            </a:r>
            <a:endParaRPr lang="en-US" sz="1600" dirty="0" smtClean="0">
              <a:solidFill>
                <a:srgbClr val="162B48"/>
              </a:solidFill>
            </a:endParaRPr>
          </a:p>
        </p:txBody>
      </p:sp>
    </p:spTree>
    <p:extLst>
      <p:ext uri="{BB962C8B-B14F-4D97-AF65-F5344CB8AC3E}">
        <p14:creationId xmlns:p14="http://schemas.microsoft.com/office/powerpoint/2010/main" val="3399988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EEA26E12-CE9D-4EC4-B665-BA2D5A39366D}"/>
              </a:ext>
            </a:extLst>
          </p:cNvPr>
          <p:cNvPicPr>
            <a:picLocks noChangeAspect="1"/>
          </p:cNvPicPr>
          <p:nvPr/>
        </p:nvPicPr>
        <p:blipFill>
          <a:blip r:embed="rId3">
            <a:lum bright="70000" contrast="-70000"/>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81777" y="1006653"/>
            <a:ext cx="3898232" cy="3898232"/>
          </a:xfrm>
          <a:prstGeom prst="rect">
            <a:avLst/>
          </a:prstGeom>
          <a:blipFill dpi="0" rotWithShape="1">
            <a:blip r:embed="rId5">
              <a:lum bright="70000" contrast="-70000"/>
            </a:blip>
            <a:srcRect/>
            <a:stretch>
              <a:fillRect/>
            </a:stretch>
          </a:blipFill>
        </p:spPr>
      </p:pic>
      <p:sp>
        <p:nvSpPr>
          <p:cNvPr id="20" name="Rectangle 19">
            <a:extLst>
              <a:ext uri="{FF2B5EF4-FFF2-40B4-BE49-F238E27FC236}">
                <a16:creationId xmlns:a16="http://schemas.microsoft.com/office/drawing/2014/main" xmlns="" id="{A5449CE3-82CE-4A2D-B360-2A21640790D2}"/>
              </a:ext>
            </a:extLst>
          </p:cNvPr>
          <p:cNvSpPr/>
          <p:nvPr/>
        </p:nvSpPr>
        <p:spPr>
          <a:xfrm>
            <a:off x="457200" y="1170282"/>
            <a:ext cx="5113020" cy="2769989"/>
          </a:xfrm>
          <a:prstGeom prst="rect">
            <a:avLst/>
          </a:prstGeom>
        </p:spPr>
        <p:txBody>
          <a:bodyPr wrap="square" lIns="0" tIns="0" rIns="0" bIns="0">
            <a:spAutoFit/>
          </a:bodyPr>
          <a:lstStyle/>
          <a:p>
            <a:pPr marL="285750" lvl="0" indent="-285750">
              <a:buFont typeface="Wingdings" panose="05000000000000000000" pitchFamily="2" charset="2"/>
              <a:buChar char="q"/>
            </a:pPr>
            <a:r>
              <a:rPr lang="en-US" dirty="0" smtClean="0">
                <a:solidFill>
                  <a:srgbClr val="162B48"/>
                </a:solidFill>
              </a:rPr>
              <a:t>The data scientists on the Principal team are most familiar with writing scripts in R and Python.</a:t>
            </a:r>
          </a:p>
          <a:p>
            <a:pPr lvl="0"/>
            <a:endParaRPr lang="en-US" dirty="0">
              <a:solidFill>
                <a:srgbClr val="162B48"/>
              </a:solidFill>
            </a:endParaRPr>
          </a:p>
          <a:p>
            <a:pPr marL="285750" lvl="0" indent="-285750">
              <a:buFont typeface="Wingdings" panose="05000000000000000000" pitchFamily="2" charset="2"/>
              <a:buChar char="q"/>
            </a:pPr>
            <a:r>
              <a:rPr lang="en-US" dirty="0" smtClean="0">
                <a:solidFill>
                  <a:srgbClr val="162B48"/>
                </a:solidFill>
              </a:rPr>
              <a:t>Our project will need to be able to interface with one or both of these languages.</a:t>
            </a:r>
          </a:p>
          <a:p>
            <a:pPr lvl="0"/>
            <a:endParaRPr lang="en-US" dirty="0">
              <a:solidFill>
                <a:srgbClr val="162B48"/>
              </a:solidFill>
            </a:endParaRPr>
          </a:p>
          <a:p>
            <a:pPr marL="285750" lvl="0" indent="-285750">
              <a:buFont typeface="Wingdings" panose="05000000000000000000" pitchFamily="2" charset="2"/>
              <a:buChar char="q"/>
            </a:pPr>
            <a:r>
              <a:rPr lang="en-US" dirty="0" smtClean="0">
                <a:solidFill>
                  <a:srgbClr val="162B48"/>
                </a:solidFill>
              </a:rPr>
              <a:t>As our project is software based and is mostly local, there are minimal safety and security constraints to address.</a:t>
            </a:r>
            <a:endParaRPr lang="en-US" dirty="0">
              <a:solidFill>
                <a:srgbClr val="162B48"/>
              </a:solidFill>
            </a:endParaRPr>
          </a:p>
        </p:txBody>
      </p:sp>
      <p:sp>
        <p:nvSpPr>
          <p:cNvPr id="11" name="Title 10">
            <a:extLst>
              <a:ext uri="{FF2B5EF4-FFF2-40B4-BE49-F238E27FC236}">
                <a16:creationId xmlns:a16="http://schemas.microsoft.com/office/drawing/2014/main" xmlns="" id="{796F9259-4C9C-4F7E-B6D1-71C9C9AEE8DC}"/>
              </a:ext>
            </a:extLst>
          </p:cNvPr>
          <p:cNvSpPr>
            <a:spLocks noGrp="1"/>
          </p:cNvSpPr>
          <p:nvPr>
            <p:ph type="title"/>
          </p:nvPr>
        </p:nvSpPr>
        <p:spPr>
          <a:prstGeom prst="rect">
            <a:avLst/>
          </a:prstGeom>
        </p:spPr>
        <p:txBody>
          <a:bodyPr>
            <a:normAutofit/>
          </a:bodyPr>
          <a:lstStyle/>
          <a:p>
            <a:r>
              <a:rPr lang="en-US" dirty="0" smtClean="0"/>
              <a:t>Constraints and Considerations</a:t>
            </a:r>
            <a:endParaRPr lang="en-US" dirty="0"/>
          </a:p>
        </p:txBody>
      </p:sp>
      <p:sp>
        <p:nvSpPr>
          <p:cNvPr id="2" name="Slide Number Placeholder 1">
            <a:extLst>
              <a:ext uri="{FF2B5EF4-FFF2-40B4-BE49-F238E27FC236}">
                <a16:creationId xmlns:a16="http://schemas.microsoft.com/office/drawing/2014/main" xmlns="" id="{AA3FA180-F433-43A7-B951-958257D70AD3}"/>
              </a:ext>
            </a:extLst>
          </p:cNvPr>
          <p:cNvSpPr>
            <a:spLocks noGrp="1"/>
          </p:cNvSpPr>
          <p:nvPr>
            <p:ph type="sldNum" sz="quarter" idx="10"/>
          </p:nvPr>
        </p:nvSpPr>
        <p:spPr/>
        <p:txBody>
          <a:bodyPr/>
          <a:lstStyle/>
          <a:p>
            <a:fld id="{FE894C8D-A86E-C448-9CBF-AD01FEF18A38}" type="slidenum">
              <a:rPr lang="en-US" smtClean="0"/>
              <a:pPr/>
              <a:t>12</a:t>
            </a:fld>
            <a:endParaRPr lang="en-US"/>
          </a:p>
        </p:txBody>
      </p:sp>
      <p:pic>
        <p:nvPicPr>
          <p:cNvPr id="5" name="Shape 245">
            <a:extLst>
              <a:ext uri="{FF2B5EF4-FFF2-40B4-BE49-F238E27FC236}">
                <a16:creationId xmlns:a16="http://schemas.microsoft.com/office/drawing/2014/main" xmlns="" id="{70240E7C-F874-4179-A4EC-EFF62144BD5D}"/>
              </a:ext>
            </a:extLst>
          </p:cNvPr>
          <p:cNvPicPr preferRelativeResize="0">
            <a:picLocks noChangeAspect="1"/>
          </p:cNvPicPr>
          <p:nvPr/>
        </p:nvPicPr>
        <p:blipFill rotWithShape="1">
          <a:blip r:embed="rId6">
            <a:alphaModFix/>
          </a:blip>
          <a:srcRect l="13897"/>
          <a:stretch/>
        </p:blipFill>
        <p:spPr>
          <a:xfrm>
            <a:off x="5570220" y="1215815"/>
            <a:ext cx="3436568" cy="3232920"/>
          </a:xfrm>
          <a:prstGeom prst="rect">
            <a:avLst/>
          </a:prstGeom>
          <a:solidFill>
            <a:schemeClr val="bg1"/>
          </a:solidFill>
          <a:ln>
            <a:noFill/>
          </a:ln>
        </p:spPr>
      </p:pic>
      <p:sp>
        <p:nvSpPr>
          <p:cNvPr id="7"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1241902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9DA8E1-C2E6-4140-9EDA-ADC453069624}"/>
              </a:ext>
            </a:extLst>
          </p:cNvPr>
          <p:cNvSpPr>
            <a:spLocks noGrp="1"/>
          </p:cNvSpPr>
          <p:nvPr>
            <p:ph type="title"/>
          </p:nvPr>
        </p:nvSpPr>
        <p:spPr/>
        <p:txBody>
          <a:bodyPr/>
          <a:lstStyle/>
          <a:p>
            <a:r>
              <a:rPr lang="en-US" dirty="0" smtClean="0"/>
              <a:t>Market Survey</a:t>
            </a:r>
            <a:endParaRPr lang="en-US" dirty="0"/>
          </a:p>
        </p:txBody>
      </p:sp>
      <p:sp>
        <p:nvSpPr>
          <p:cNvPr id="6" name="Rectangle 5">
            <a:extLst>
              <a:ext uri="{FF2B5EF4-FFF2-40B4-BE49-F238E27FC236}">
                <a16:creationId xmlns:a16="http://schemas.microsoft.com/office/drawing/2014/main" xmlns="" id="{A25D0923-168E-48E5-8DED-F617B3EF8CAA}"/>
              </a:ext>
            </a:extLst>
          </p:cNvPr>
          <p:cNvSpPr/>
          <p:nvPr/>
        </p:nvSpPr>
        <p:spPr>
          <a:xfrm>
            <a:off x="777772" y="1530275"/>
            <a:ext cx="3552181" cy="1200329"/>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Python Library for quantitative data analysis</a:t>
            </a:r>
          </a:p>
          <a:p>
            <a:pPr marL="171450" indent="-171450">
              <a:buFont typeface="Arial" panose="020B0604020202020204" pitchFamily="34" charset="0"/>
              <a:buChar char="•"/>
              <a:defRPr/>
            </a:pPr>
            <a:r>
              <a:rPr lang="en-US" sz="1200" i="1" dirty="0">
                <a:solidFill>
                  <a:srgbClr val="162B48"/>
                </a:solidFill>
              </a:rPr>
              <a:t>Many useful functions with good </a:t>
            </a:r>
            <a:r>
              <a:rPr lang="en-US" sz="1200" i="1" dirty="0" smtClean="0">
                <a:solidFill>
                  <a:srgbClr val="162B48"/>
                </a:solidFill>
              </a:rPr>
              <a:t>documentation</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Some free functionality, but also subscription based</a:t>
            </a:r>
            <a:endParaRPr lang="en-US" sz="1200" i="1" dirty="0">
              <a:solidFill>
                <a:srgbClr val="162B48"/>
              </a:solidFill>
            </a:endParaRPr>
          </a:p>
        </p:txBody>
      </p:sp>
      <p:sp>
        <p:nvSpPr>
          <p:cNvPr id="7" name="Rectangle 6">
            <a:extLst>
              <a:ext uri="{FF2B5EF4-FFF2-40B4-BE49-F238E27FC236}">
                <a16:creationId xmlns:a16="http://schemas.microsoft.com/office/drawing/2014/main" xmlns="" id="{C26D955D-1D97-42C6-B01C-F19A9D8D832B}"/>
              </a:ext>
            </a:extLst>
          </p:cNvPr>
          <p:cNvSpPr/>
          <p:nvPr/>
        </p:nvSpPr>
        <p:spPr>
          <a:xfrm>
            <a:off x="4775654" y="2114759"/>
            <a:ext cx="3911146" cy="1569660"/>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Open source package for R</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Streamlines standard tasks in the creation of predictive models</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Not specific to the financial sector</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Broader functions, with thorough documentation</a:t>
            </a:r>
          </a:p>
          <a:p>
            <a:pPr marL="171450" lvl="0" indent="-171450">
              <a:buFont typeface="Arial" panose="020B0604020202020204" pitchFamily="34" charset="0"/>
              <a:buChar char="•"/>
              <a:defRPr/>
            </a:pPr>
            <a:r>
              <a:rPr lang="en-US" sz="1200" i="1" dirty="0" smtClean="0">
                <a:solidFill>
                  <a:srgbClr val="162B48"/>
                </a:solidFill>
              </a:rPr>
              <a:t>Principal already uses Caret in some of their research</a:t>
            </a:r>
            <a:endParaRPr lang="en-US" sz="1200" i="1" dirty="0">
              <a:solidFill>
                <a:srgbClr val="162B48"/>
              </a:solidFill>
            </a:endParaRPr>
          </a:p>
        </p:txBody>
      </p:sp>
      <p:sp>
        <p:nvSpPr>
          <p:cNvPr id="9" name="Rectangle 8">
            <a:extLst>
              <a:ext uri="{FF2B5EF4-FFF2-40B4-BE49-F238E27FC236}">
                <a16:creationId xmlns:a16="http://schemas.microsoft.com/office/drawing/2014/main" xmlns="" id="{39953F4C-45CB-4E66-9422-BE0D4CD50298}"/>
              </a:ext>
            </a:extLst>
          </p:cNvPr>
          <p:cNvSpPr/>
          <p:nvPr/>
        </p:nvSpPr>
        <p:spPr>
          <a:xfrm>
            <a:off x="777773" y="3373261"/>
            <a:ext cx="3552180" cy="830997"/>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Library for quantitative data analysis</a:t>
            </a:r>
          </a:p>
          <a:p>
            <a:pPr marL="171450" lvl="0" indent="-171450">
              <a:buFont typeface="Arial" panose="020B0604020202020204" pitchFamily="34" charset="0"/>
              <a:buChar char="•"/>
              <a:defRPr/>
            </a:pPr>
            <a:r>
              <a:rPr lang="en-US" sz="1200" i="1" dirty="0" smtClean="0">
                <a:solidFill>
                  <a:srgbClr val="162B48"/>
                </a:solidFill>
              </a:rPr>
              <a:t>Can be used in Python or </a:t>
            </a:r>
            <a:r>
              <a:rPr lang="en-US" sz="1200" i="1" dirty="0" err="1" smtClean="0">
                <a:solidFill>
                  <a:srgbClr val="162B48"/>
                </a:solidFill>
              </a:rPr>
              <a:t>Matlab</a:t>
            </a: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Very similar to </a:t>
            </a:r>
            <a:r>
              <a:rPr lang="en-US" sz="1200" i="1" dirty="0" err="1" smtClean="0">
                <a:solidFill>
                  <a:srgbClr val="162B48"/>
                </a:solidFill>
              </a:rPr>
              <a:t>Quantopian</a:t>
            </a:r>
            <a:endParaRPr lang="en-US" sz="1200" i="1" dirty="0" smtClean="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Less access to user documentation</a:t>
            </a:r>
            <a:endParaRPr lang="en-US" sz="1200" i="1" dirty="0">
              <a:solidFill>
                <a:srgbClr val="162B48"/>
              </a:solidFill>
            </a:endParaRPr>
          </a:p>
        </p:txBody>
      </p:sp>
      <p:sp>
        <p:nvSpPr>
          <p:cNvPr id="13" name="Rectangle 12">
            <a:extLst>
              <a:ext uri="{FF2B5EF4-FFF2-40B4-BE49-F238E27FC236}">
                <a16:creationId xmlns:a16="http://schemas.microsoft.com/office/drawing/2014/main" xmlns="" id="{83E49F10-B2EA-432B-81C6-1268B68358FD}"/>
              </a:ext>
            </a:extLst>
          </p:cNvPr>
          <p:cNvSpPr/>
          <p:nvPr/>
        </p:nvSpPr>
        <p:spPr>
          <a:xfrm>
            <a:off x="777772" y="1203350"/>
            <a:ext cx="1387911"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smtClean="0">
                <a:ln>
                  <a:noFill/>
                </a:ln>
                <a:solidFill>
                  <a:srgbClr val="162B48"/>
                </a:solidFill>
                <a:effectLst/>
                <a:uLnTx/>
                <a:uFillTx/>
                <a:latin typeface="FS Elliot Pro"/>
                <a:ea typeface="+mn-ea"/>
                <a:cs typeface="+mn-cs"/>
              </a:rPr>
              <a:t>Quantopian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4" name="Rectangle 13">
            <a:extLst>
              <a:ext uri="{FF2B5EF4-FFF2-40B4-BE49-F238E27FC236}">
                <a16:creationId xmlns:a16="http://schemas.microsoft.com/office/drawing/2014/main" xmlns="" id="{83AF25C7-BDC1-40C9-B6F9-22DA80333143}"/>
              </a:ext>
            </a:extLst>
          </p:cNvPr>
          <p:cNvSpPr/>
          <p:nvPr/>
        </p:nvSpPr>
        <p:spPr>
          <a:xfrm>
            <a:off x="777772" y="3045430"/>
            <a:ext cx="1144865"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err="1" smtClean="0">
                <a:solidFill>
                  <a:srgbClr val="162B48"/>
                </a:solidFill>
                <a:latin typeface="FS Elliot Pro"/>
              </a:rPr>
              <a:t>Quantiacs</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6" name="Rectangle 15">
            <a:extLst>
              <a:ext uri="{FF2B5EF4-FFF2-40B4-BE49-F238E27FC236}">
                <a16:creationId xmlns:a16="http://schemas.microsoft.com/office/drawing/2014/main" xmlns="" id="{0074CD7D-593C-456C-B61C-FA3B00AB776D}"/>
              </a:ext>
            </a:extLst>
          </p:cNvPr>
          <p:cNvSpPr/>
          <p:nvPr/>
        </p:nvSpPr>
        <p:spPr>
          <a:xfrm>
            <a:off x="4775654" y="1791594"/>
            <a:ext cx="1523108"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Caret</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8" name="Text Placeholder 4">
            <a:extLst>
              <a:ext uri="{FF2B5EF4-FFF2-40B4-BE49-F238E27FC236}">
                <a16:creationId xmlns:a16="http://schemas.microsoft.com/office/drawing/2014/main" xmlns="" id="{9F90842C-936C-45F9-9A69-D290969E926C}"/>
              </a:ext>
            </a:extLst>
          </p:cNvPr>
          <p:cNvSpPr txBox="1">
            <a:spLocks/>
          </p:cNvSpPr>
          <p:nvPr/>
        </p:nvSpPr>
        <p:spPr>
          <a:xfrm>
            <a:off x="544285" y="831533"/>
            <a:ext cx="8229600" cy="188336"/>
          </a:xfrm>
          <a:prstGeom prst="rect">
            <a:avLst/>
          </a:prstGeom>
        </p:spPr>
        <p:txBody>
          <a:bodyPr vert="horz" lIns="0" tIns="0" rIns="0" bIns="0" rtlCol="0" anchor="t" anchorCtr="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smtClean="0">
                <a:ln>
                  <a:noFill/>
                </a:ln>
                <a:solidFill>
                  <a:srgbClr val="464E7E">
                    <a:lumMod val="50000"/>
                  </a:srgbClr>
                </a:solidFill>
                <a:effectLst/>
                <a:uLnTx/>
                <a:uFillTx/>
                <a:latin typeface="FS Elliot Pro"/>
                <a:ea typeface="+mn-ea"/>
                <a:cs typeface="+mn-cs"/>
              </a:rPr>
              <a:t>Are there products like this already?</a:t>
            </a:r>
            <a:endParaRPr kumimoji="0" lang="en-US" sz="1600" i="0" u="none" strike="noStrike" kern="1200" cap="none" spc="0" normalizeH="0" baseline="0" noProof="0" dirty="0">
              <a:ln>
                <a:noFill/>
              </a:ln>
              <a:solidFill>
                <a:srgbClr val="464E7E">
                  <a:lumMod val="50000"/>
                </a:srgbClr>
              </a:solidFill>
              <a:effectLst/>
              <a:uLnTx/>
              <a:uFillTx/>
              <a:latin typeface="FS Elliot Pro"/>
              <a:ea typeface="+mn-ea"/>
              <a:cs typeface="+mn-cs"/>
            </a:endParaRPr>
          </a:p>
        </p:txBody>
      </p:sp>
      <p:sp>
        <p:nvSpPr>
          <p:cNvPr id="20" name="Slide Number Placeholder 1">
            <a:extLst>
              <a:ext uri="{FF2B5EF4-FFF2-40B4-BE49-F238E27FC236}">
                <a16:creationId xmlns:a16="http://schemas.microsoft.com/office/drawing/2014/main" xmlns="" id="{42093485-414E-4DB5-A767-E69147912515}"/>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13</a:t>
            </a:fld>
            <a:endParaRPr lang="en-US"/>
          </a:p>
        </p:txBody>
      </p:sp>
      <p:sp>
        <p:nvSpPr>
          <p:cNvPr id="2" name="Rectangle 1"/>
          <p:cNvSpPr/>
          <p:nvPr/>
        </p:nvSpPr>
        <p:spPr>
          <a:xfrm>
            <a:off x="4445202" y="2387084"/>
            <a:ext cx="253596" cy="369332"/>
          </a:xfrm>
          <a:prstGeom prst="rect">
            <a:avLst/>
          </a:prstGeom>
        </p:spPr>
        <p:txBody>
          <a:bodyPr wrap="none">
            <a:spAutoFit/>
          </a:bodyPr>
          <a:lstStyle/>
          <a:p>
            <a:r>
              <a:rPr lang="en-US" dirty="0"/>
              <a:t> </a:t>
            </a:r>
          </a:p>
        </p:txBody>
      </p:sp>
      <p:sp>
        <p:nvSpPr>
          <p:cNvPr id="3" name="Rectangle 2"/>
          <p:cNvSpPr/>
          <p:nvPr/>
        </p:nvSpPr>
        <p:spPr>
          <a:xfrm>
            <a:off x="4445202" y="2387084"/>
            <a:ext cx="253596" cy="369332"/>
          </a:xfrm>
          <a:prstGeom prst="rect">
            <a:avLst/>
          </a:prstGeom>
        </p:spPr>
        <p:txBody>
          <a:bodyPr wrap="none">
            <a:spAutoFit/>
          </a:bodyPr>
          <a:lstStyle/>
          <a:p>
            <a:r>
              <a:rPr lang="en-US" dirty="0"/>
              <a:t> </a:t>
            </a:r>
          </a:p>
        </p:txBody>
      </p:sp>
      <p:sp>
        <p:nvSpPr>
          <p:cNvPr id="15"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255069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Oval 21"/>
          <p:cNvSpPr>
            <a:spLocks/>
          </p:cNvSpPr>
          <p:nvPr/>
        </p:nvSpPr>
        <p:spPr>
          <a:xfrm>
            <a:off x="3419832" y="933451"/>
            <a:ext cx="2095228"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6000357" y="933451"/>
            <a:ext cx="2092049"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860390" y="3111982"/>
            <a:ext cx="2307210" cy="1323439"/>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a:solidFill>
                  <a:srgbClr val="162B48"/>
                </a:solidFill>
              </a:rPr>
              <a:t>Active feedback with Principal throughout development</a:t>
            </a:r>
          </a:p>
        </p:txBody>
      </p:sp>
      <p:sp>
        <p:nvSpPr>
          <p:cNvPr id="27" name="TextBox 26"/>
          <p:cNvSpPr txBox="1"/>
          <p:nvPr/>
        </p:nvSpPr>
        <p:spPr>
          <a:xfrm>
            <a:off x="3510939" y="3112511"/>
            <a:ext cx="2489418" cy="1569660"/>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a:solidFill>
                  <a:srgbClr val="162B48"/>
                </a:solidFill>
              </a:rPr>
              <a:t>Interact with the dashboards early next semester</a:t>
            </a:r>
          </a:p>
          <a:p>
            <a:pPr marL="285750" indent="-285750">
              <a:buFont typeface="Wingdings" panose="05000000000000000000" pitchFamily="2" charset="2"/>
              <a:buChar char="q"/>
            </a:pPr>
            <a:r>
              <a:rPr lang="en-US" sz="1600" dirty="0">
                <a:solidFill>
                  <a:srgbClr val="162B48"/>
                </a:solidFill>
              </a:rPr>
              <a:t>Verify interface understanding</a:t>
            </a:r>
          </a:p>
        </p:txBody>
      </p:sp>
      <p:sp>
        <p:nvSpPr>
          <p:cNvPr id="28" name="TextBox 27"/>
          <p:cNvSpPr txBox="1"/>
          <p:nvPr/>
        </p:nvSpPr>
        <p:spPr>
          <a:xfrm>
            <a:off x="6086354" y="3112512"/>
            <a:ext cx="2486145" cy="1815882"/>
          </a:xfrm>
          <a:prstGeom prst="rect">
            <a:avLst/>
          </a:prstGeom>
          <a:noFill/>
        </p:spPr>
        <p:txBody>
          <a:bodyPr wrap="square" rtlCol="0">
            <a:spAutoFit/>
          </a:bodyPr>
          <a:lstStyle/>
          <a:p>
            <a:r>
              <a:rPr lang="en-US" sz="1600" dirty="0" smtClean="0">
                <a:solidFill>
                  <a:srgbClr val="162B48"/>
                </a:solidFill>
              </a:rPr>
              <a:t>Mitigation Strategy:</a:t>
            </a:r>
          </a:p>
          <a:p>
            <a:pPr marL="285750" indent="-285750">
              <a:buFont typeface="Wingdings" panose="05000000000000000000" pitchFamily="2" charset="2"/>
              <a:buChar char="q"/>
            </a:pPr>
            <a:r>
              <a:rPr lang="en-US" sz="1600" dirty="0">
                <a:solidFill>
                  <a:srgbClr val="162B48"/>
                </a:solidFill>
              </a:rPr>
              <a:t>Thorough investigation of limitations to R wrapper</a:t>
            </a:r>
          </a:p>
          <a:p>
            <a:pPr marL="285750" indent="-285750">
              <a:buFont typeface="Wingdings" panose="05000000000000000000" pitchFamily="2" charset="2"/>
              <a:buChar char="q"/>
            </a:pPr>
            <a:r>
              <a:rPr lang="en-US" sz="1600" dirty="0">
                <a:solidFill>
                  <a:srgbClr val="162B48"/>
                </a:solidFill>
              </a:rPr>
              <a:t>Avoid incompatible Python code</a:t>
            </a:r>
          </a:p>
        </p:txBody>
      </p:sp>
      <p:sp>
        <p:nvSpPr>
          <p:cNvPr id="3" name="Title 2">
            <a:extLst>
              <a:ext uri="{FF2B5EF4-FFF2-40B4-BE49-F238E27FC236}">
                <a16:creationId xmlns:a16="http://schemas.microsoft.com/office/drawing/2014/main" xmlns="" id="{6CF125CF-D793-48D2-A8F0-0EB791B1FBE3}"/>
              </a:ext>
            </a:extLst>
          </p:cNvPr>
          <p:cNvSpPr>
            <a:spLocks noGrp="1"/>
          </p:cNvSpPr>
          <p:nvPr>
            <p:ph type="title"/>
          </p:nvPr>
        </p:nvSpPr>
        <p:spPr>
          <a:prstGeom prst="rect">
            <a:avLst/>
          </a:prstGeom>
        </p:spPr>
        <p:txBody>
          <a:bodyPr/>
          <a:lstStyle/>
          <a:p>
            <a:r>
              <a:rPr lang="en-US" dirty="0" smtClean="0"/>
              <a:t>Potential Risks &amp; Mitigation</a:t>
            </a:r>
            <a:endParaRPr lang="en-US" dirty="0"/>
          </a:p>
        </p:txBody>
      </p:sp>
      <p:sp>
        <p:nvSpPr>
          <p:cNvPr id="33" name="Text Placeholder 3"/>
          <p:cNvSpPr txBox="1">
            <a:spLocks/>
          </p:cNvSpPr>
          <p:nvPr/>
        </p:nvSpPr>
        <p:spPr>
          <a:xfrm>
            <a:off x="3667557" y="1393816"/>
            <a:ext cx="1649413" cy="1404938"/>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A Power BI dashboard doesn’t</a:t>
            </a:r>
          </a:p>
          <a:p>
            <a:pPr marL="0" indent="0" algn="ctr">
              <a:buNone/>
            </a:pPr>
            <a:r>
              <a:rPr lang="en-US" sz="1200" b="1" dirty="0">
                <a:solidFill>
                  <a:schemeClr val="bg1"/>
                </a:solidFill>
              </a:rPr>
              <a:t>interface with our library </a:t>
            </a:r>
          </a:p>
          <a:p>
            <a:pPr marL="0" indent="0" algn="ctr">
              <a:buFont typeface="Arial"/>
              <a:buNone/>
            </a:pPr>
            <a:r>
              <a:rPr lang="en-US" sz="1700" b="1" dirty="0" smtClean="0">
                <a:solidFill>
                  <a:srgbClr val="162B48"/>
                </a:solidFill>
              </a:rPr>
              <a:t>SIGNIFICANT</a:t>
            </a:r>
          </a:p>
        </p:txBody>
      </p:sp>
      <p:sp>
        <p:nvSpPr>
          <p:cNvPr id="34" name="Text Placeholder 3"/>
          <p:cNvSpPr txBox="1">
            <a:spLocks/>
          </p:cNvSpPr>
          <p:nvPr/>
        </p:nvSpPr>
        <p:spPr>
          <a:xfrm>
            <a:off x="6221674" y="1623741"/>
            <a:ext cx="1649413" cy="1404938"/>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b="1" dirty="0">
                <a:solidFill>
                  <a:schemeClr val="bg1"/>
                </a:solidFill>
              </a:rPr>
              <a:t>Python library can’t easily be ported to R </a:t>
            </a:r>
            <a:r>
              <a:rPr lang="en-US" sz="1200" b="1" dirty="0" smtClean="0">
                <a:solidFill>
                  <a:schemeClr val="bg1"/>
                </a:solidFill>
              </a:rPr>
              <a:t>package</a:t>
            </a:r>
          </a:p>
          <a:p>
            <a:pPr marL="0" indent="0" algn="ctr">
              <a:buNone/>
            </a:pPr>
            <a:r>
              <a:rPr lang="en-US" sz="1700" b="1" dirty="0" smtClean="0">
                <a:solidFill>
                  <a:srgbClr val="162B48"/>
                </a:solidFill>
              </a:rPr>
              <a:t>MODERATE</a:t>
            </a:r>
            <a:endParaRPr lang="en-US" sz="1700" b="1" dirty="0">
              <a:solidFill>
                <a:srgbClr val="162B48"/>
              </a:solidFill>
            </a:endParaRPr>
          </a:p>
        </p:txBody>
      </p:sp>
      <p:sp>
        <p:nvSpPr>
          <p:cNvPr id="16" name="Oval 15">
            <a:extLst>
              <a:ext uri="{FF2B5EF4-FFF2-40B4-BE49-F238E27FC236}">
                <a16:creationId xmlns:a16="http://schemas.microsoft.com/office/drawing/2014/main" xmlns="" id="{C704D2B5-2D6A-4889-A953-C9A1EB325A9C}"/>
              </a:ext>
            </a:extLst>
          </p:cNvPr>
          <p:cNvSpPr>
            <a:spLocks/>
          </p:cNvSpPr>
          <p:nvPr/>
        </p:nvSpPr>
        <p:spPr>
          <a:xfrm>
            <a:off x="830813" y="933452"/>
            <a:ext cx="2095228" cy="2095228"/>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Text Placeholder 3">
            <a:extLst>
              <a:ext uri="{FF2B5EF4-FFF2-40B4-BE49-F238E27FC236}">
                <a16:creationId xmlns:a16="http://schemas.microsoft.com/office/drawing/2014/main" xmlns="" id="{A4E7B93E-FE9F-4664-AC60-3DBC8EF98889}"/>
              </a:ext>
            </a:extLst>
          </p:cNvPr>
          <p:cNvSpPr txBox="1">
            <a:spLocks/>
          </p:cNvSpPr>
          <p:nvPr/>
        </p:nvSpPr>
        <p:spPr>
          <a:xfrm>
            <a:off x="1110344" y="1445256"/>
            <a:ext cx="1656290" cy="464276"/>
          </a:xfrm>
          <a:prstGeom prst="rect">
            <a:avLst/>
          </a:prstGeom>
        </p:spPr>
        <p:txBody>
          <a:bodyPr>
            <a:noAutofit/>
          </a:bodyPr>
          <a:lstStyle>
            <a:lvl1pPr marL="342900" indent="-342900" algn="l" defTabSz="457200" rtl="0" eaLnBrk="1" latinLnBrk="0" hangingPunct="1">
              <a:spcBef>
                <a:spcPct val="20000"/>
              </a:spcBef>
              <a:buFont typeface="Arial"/>
              <a:buChar char="•"/>
              <a:defRPr sz="2200" kern="1200">
                <a:solidFill>
                  <a:srgbClr val="4D4E53"/>
                </a:solidFill>
                <a:latin typeface="FS Elliot Pro"/>
                <a:ea typeface="+mn-ea"/>
                <a:cs typeface="FS Elliot Pro"/>
              </a:defRPr>
            </a:lvl1pPr>
            <a:lvl2pPr marL="742950" indent="-285750" algn="l" defTabSz="457200" rtl="0" eaLnBrk="1" latinLnBrk="0" hangingPunct="1">
              <a:spcBef>
                <a:spcPct val="20000"/>
              </a:spcBef>
              <a:buFont typeface="Arial"/>
              <a:buChar char="–"/>
              <a:defRPr sz="1800" kern="1200">
                <a:solidFill>
                  <a:srgbClr val="4D4E53"/>
                </a:solidFill>
                <a:latin typeface="FS Elliot Pro"/>
                <a:ea typeface="+mn-ea"/>
                <a:cs typeface="FS Elliot Pro"/>
              </a:defRPr>
            </a:lvl2pPr>
            <a:lvl3pPr marL="1143000" indent="-228600" algn="l" defTabSz="457200" rtl="0" eaLnBrk="1" latinLnBrk="0" hangingPunct="1">
              <a:spcBef>
                <a:spcPct val="20000"/>
              </a:spcBef>
              <a:buFont typeface="Arial"/>
              <a:buChar char="•"/>
              <a:defRPr sz="2400" kern="1200">
                <a:solidFill>
                  <a:srgbClr val="7F7F7F"/>
                </a:solidFill>
                <a:latin typeface="FS Elliot Pro"/>
                <a:ea typeface="+mn-ea"/>
                <a:cs typeface="FS Elliot Pro"/>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00" b="1" dirty="0" smtClean="0">
                <a:solidFill>
                  <a:schemeClr val="bg1"/>
                </a:solidFill>
              </a:rPr>
              <a:t>Significant misunderstandings of DRP 2.0 requirements</a:t>
            </a:r>
          </a:p>
          <a:p>
            <a:pPr marL="0" indent="0" algn="ctr">
              <a:buFont typeface="Arial"/>
              <a:buNone/>
            </a:pPr>
            <a:r>
              <a:rPr lang="en-US" sz="1700" b="1" dirty="0" smtClean="0">
                <a:solidFill>
                  <a:srgbClr val="162B48"/>
                </a:solidFill>
              </a:rPr>
              <a:t>HIGHEST</a:t>
            </a:r>
            <a:endParaRPr lang="en-US" sz="1700" b="1" dirty="0">
              <a:solidFill>
                <a:srgbClr val="162B48"/>
              </a:solidFill>
            </a:endParaRPr>
          </a:p>
        </p:txBody>
      </p:sp>
      <p:sp>
        <p:nvSpPr>
          <p:cNvPr id="2" name="Slide Number Placeholder 1">
            <a:extLst>
              <a:ext uri="{FF2B5EF4-FFF2-40B4-BE49-F238E27FC236}">
                <a16:creationId xmlns:a16="http://schemas.microsoft.com/office/drawing/2014/main" xmlns="" id="{0CC4F430-E138-477D-B1FD-7BE01DCE3536}"/>
              </a:ext>
            </a:extLst>
          </p:cNvPr>
          <p:cNvSpPr>
            <a:spLocks noGrp="1"/>
          </p:cNvSpPr>
          <p:nvPr>
            <p:ph type="sldNum" sz="quarter" idx="10"/>
          </p:nvPr>
        </p:nvSpPr>
        <p:spPr/>
        <p:txBody>
          <a:bodyPr/>
          <a:lstStyle/>
          <a:p>
            <a:fld id="{FE894C8D-A86E-C448-9CBF-AD01FEF18A38}" type="slidenum">
              <a:rPr lang="en-US" smtClean="0"/>
              <a:pPr/>
              <a:t>14</a:t>
            </a:fld>
            <a:endParaRPr lang="en-US"/>
          </a:p>
        </p:txBody>
      </p:sp>
      <p:sp>
        <p:nvSpPr>
          <p:cNvPr id="13"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2156800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Resource Requirements </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15</a:t>
            </a:fld>
            <a:endParaRPr lang="en-US"/>
          </a:p>
        </p:txBody>
      </p:sp>
      <p:sp>
        <p:nvSpPr>
          <p:cNvPr id="7" name="Rectangle 6">
            <a:extLst>
              <a:ext uri="{FF2B5EF4-FFF2-40B4-BE49-F238E27FC236}">
                <a16:creationId xmlns:a16="http://schemas.microsoft.com/office/drawing/2014/main" xmlns="" id="{A5449CE3-82CE-4A2D-B360-2A21640790D2}"/>
              </a:ext>
            </a:extLst>
          </p:cNvPr>
          <p:cNvSpPr/>
          <p:nvPr/>
        </p:nvSpPr>
        <p:spPr>
          <a:xfrm>
            <a:off x="457199" y="1322430"/>
            <a:ext cx="3166024" cy="2123658"/>
          </a:xfrm>
          <a:prstGeom prst="rect">
            <a:avLst/>
          </a:prstGeom>
        </p:spPr>
        <p:txBody>
          <a:bodyPr wrap="square" lIns="0" tIns="0" rIns="0" bIns="0">
            <a:spAutoFit/>
          </a:bodyPr>
          <a:lstStyle/>
          <a:p>
            <a:pPr marL="285750" lvl="0" indent="-285750">
              <a:buFont typeface="Wingdings" panose="05000000000000000000" pitchFamily="2" charset="2"/>
              <a:buChar char="q"/>
            </a:pPr>
            <a:r>
              <a:rPr lang="en-US" sz="2000" dirty="0" smtClean="0">
                <a:solidFill>
                  <a:srgbClr val="162B48"/>
                </a:solidFill>
              </a:rPr>
              <a:t>Access to Principal’s AWS server</a:t>
            </a:r>
          </a:p>
          <a:p>
            <a:pPr marL="285750" lvl="0" indent="-285750">
              <a:buFont typeface="Wingdings" panose="05000000000000000000" pitchFamily="2" charset="2"/>
              <a:buChar char="q"/>
            </a:pPr>
            <a:endParaRPr lang="en-US" sz="2000" dirty="0" smtClean="0">
              <a:solidFill>
                <a:srgbClr val="162B48"/>
              </a:solidFill>
            </a:endParaRPr>
          </a:p>
          <a:p>
            <a:pPr marL="285750" indent="-285750">
              <a:buFont typeface="Wingdings" panose="05000000000000000000" pitchFamily="2" charset="2"/>
              <a:buChar char="q"/>
            </a:pPr>
            <a:r>
              <a:rPr lang="en-US" sz="2000" dirty="0" smtClean="0">
                <a:solidFill>
                  <a:srgbClr val="162B48"/>
                </a:solidFill>
              </a:rPr>
              <a:t>Bloomberg </a:t>
            </a:r>
            <a:r>
              <a:rPr lang="en-US" sz="2000" dirty="0">
                <a:solidFill>
                  <a:srgbClr val="162B48"/>
                </a:solidFill>
              </a:rPr>
              <a:t>and </a:t>
            </a:r>
            <a:r>
              <a:rPr lang="en-US" sz="2000" dirty="0" err="1" smtClean="0">
                <a:solidFill>
                  <a:srgbClr val="162B48"/>
                </a:solidFill>
              </a:rPr>
              <a:t>Factset</a:t>
            </a:r>
            <a:r>
              <a:rPr lang="en-US" sz="2000" dirty="0" smtClean="0">
                <a:solidFill>
                  <a:srgbClr val="162B48"/>
                </a:solidFill>
              </a:rPr>
              <a:t> data</a:t>
            </a:r>
          </a:p>
          <a:p>
            <a:endParaRPr lang="en-US" sz="2000" dirty="0" smtClean="0">
              <a:solidFill>
                <a:srgbClr val="162B48"/>
              </a:solidFill>
            </a:endParaRPr>
          </a:p>
          <a:p>
            <a:pPr marL="285750" lvl="0" indent="-285750">
              <a:buFont typeface="Wingdings" panose="05000000000000000000" pitchFamily="2" charset="2"/>
              <a:buChar char="q"/>
            </a:pPr>
            <a:r>
              <a:rPr lang="en-US" sz="2000" dirty="0" smtClean="0">
                <a:solidFill>
                  <a:srgbClr val="162B48"/>
                </a:solidFill>
              </a:rPr>
              <a:t>ETG server to be used for continuous integration tests</a:t>
            </a:r>
          </a:p>
          <a:p>
            <a:pPr lvl="0"/>
            <a:endParaRPr lang="en-US" dirty="0" smtClean="0">
              <a:solidFill>
                <a:srgbClr val="162B48"/>
              </a:solidFill>
            </a:endParaRPr>
          </a:p>
        </p:txBody>
      </p:sp>
      <p:sp>
        <p:nvSpPr>
          <p:cNvPr id="8" name="Rectangle 7">
            <a:extLst>
              <a:ext uri="{FF2B5EF4-FFF2-40B4-BE49-F238E27FC236}">
                <a16:creationId xmlns:a16="http://schemas.microsoft.com/office/drawing/2014/main" xmlns="" id="{A5449CE3-82CE-4A2D-B360-2A21640790D2}"/>
              </a:ext>
            </a:extLst>
          </p:cNvPr>
          <p:cNvSpPr/>
          <p:nvPr/>
        </p:nvSpPr>
        <p:spPr>
          <a:xfrm>
            <a:off x="4096680" y="1322430"/>
            <a:ext cx="2833509" cy="2739211"/>
          </a:xfrm>
          <a:prstGeom prst="rect">
            <a:avLst/>
          </a:prstGeom>
        </p:spPr>
        <p:txBody>
          <a:bodyPr wrap="square" lIns="0" tIns="0" rIns="0" bIns="0">
            <a:spAutoFit/>
          </a:bodyPr>
          <a:lstStyle/>
          <a:p>
            <a:pPr marL="285750" lvl="0" indent="-285750">
              <a:buFont typeface="Wingdings" panose="05000000000000000000" pitchFamily="2" charset="2"/>
              <a:buChar char="q"/>
            </a:pPr>
            <a:r>
              <a:rPr lang="en-US" sz="2000" dirty="0" smtClean="0">
                <a:solidFill>
                  <a:srgbClr val="162B48"/>
                </a:solidFill>
              </a:rPr>
              <a:t>Travel costs</a:t>
            </a:r>
          </a:p>
          <a:p>
            <a:pPr marL="742950" lvl="1" indent="-285750">
              <a:buFont typeface="Wingdings" panose="05000000000000000000" pitchFamily="2" charset="2"/>
              <a:buChar char="q"/>
            </a:pPr>
            <a:r>
              <a:rPr lang="en-US" sz="2000" dirty="0" smtClean="0">
                <a:solidFill>
                  <a:srgbClr val="162B48"/>
                </a:solidFill>
              </a:rPr>
              <a:t>Parking and gas for meetings in Des Moines</a:t>
            </a:r>
          </a:p>
          <a:p>
            <a:pPr lvl="1"/>
            <a:endParaRPr lang="en-US" sz="2000" dirty="0" smtClean="0">
              <a:solidFill>
                <a:srgbClr val="162B48"/>
              </a:solidFill>
            </a:endParaRPr>
          </a:p>
          <a:p>
            <a:pPr marL="285750" indent="-285750">
              <a:buFont typeface="Wingdings" panose="05000000000000000000" pitchFamily="2" charset="2"/>
              <a:buChar char="q"/>
            </a:pPr>
            <a:r>
              <a:rPr lang="en-US" sz="2000" dirty="0" smtClean="0">
                <a:solidFill>
                  <a:srgbClr val="162B48"/>
                </a:solidFill>
              </a:rPr>
              <a:t>Time cost</a:t>
            </a:r>
          </a:p>
          <a:p>
            <a:pPr marL="742950" lvl="1" indent="-285750">
              <a:buFont typeface="Wingdings" panose="05000000000000000000" pitchFamily="2" charset="2"/>
              <a:buChar char="q"/>
            </a:pPr>
            <a:r>
              <a:rPr lang="en-US" sz="2000" dirty="0" smtClean="0">
                <a:solidFill>
                  <a:srgbClr val="162B48"/>
                </a:solidFill>
              </a:rPr>
              <a:t>Meetings in Des Moines consume at least 3+ hours</a:t>
            </a:r>
          </a:p>
          <a:p>
            <a:pPr marL="742950" lvl="1" indent="-285750">
              <a:buFont typeface="Wingdings" panose="05000000000000000000" pitchFamily="2" charset="2"/>
              <a:buChar char="q"/>
            </a:pPr>
            <a:endParaRPr lang="en-US" dirty="0" smtClean="0">
              <a:solidFill>
                <a:srgbClr val="162B48"/>
              </a:solidFill>
            </a:endParaRPr>
          </a:p>
        </p:txBody>
      </p:sp>
      <p:sp>
        <p:nvSpPr>
          <p:cNvPr id="4" name="Rectangle 3"/>
          <p:cNvSpPr/>
          <p:nvPr/>
        </p:nvSpPr>
        <p:spPr>
          <a:xfrm>
            <a:off x="352711" y="1223782"/>
            <a:ext cx="3375001" cy="2722575"/>
          </a:xfrm>
          <a:prstGeom prst="rect">
            <a:avLst/>
          </a:prstGeom>
          <a:noFill/>
          <a:ln w="12700" cap="rnd">
            <a:solidFill>
              <a:schemeClr val="tx1"/>
            </a:solid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a:xfrm>
            <a:off x="352711" y="968002"/>
            <a:ext cx="2396003" cy="167346"/>
          </a:xfrm>
        </p:spPr>
        <p:txBody>
          <a:bodyPr/>
          <a:lstStyle/>
          <a:p>
            <a:r>
              <a:rPr lang="en-US" dirty="0" smtClean="0">
                <a:solidFill>
                  <a:schemeClr val="accent2">
                    <a:lumMod val="50000"/>
                  </a:schemeClr>
                </a:solidFill>
              </a:rPr>
              <a:t>Technical:</a:t>
            </a:r>
            <a:endParaRPr lang="en-US" dirty="0">
              <a:solidFill>
                <a:schemeClr val="accent2">
                  <a:lumMod val="50000"/>
                </a:schemeClr>
              </a:solidFill>
            </a:endParaRPr>
          </a:p>
        </p:txBody>
      </p:sp>
      <p:sp>
        <p:nvSpPr>
          <p:cNvPr id="12" name="Rectangle 11"/>
          <p:cNvSpPr/>
          <p:nvPr/>
        </p:nvSpPr>
        <p:spPr>
          <a:xfrm>
            <a:off x="3992192" y="1223781"/>
            <a:ext cx="3375001" cy="2722575"/>
          </a:xfrm>
          <a:prstGeom prst="rect">
            <a:avLst/>
          </a:prstGeom>
          <a:noFill/>
          <a:ln w="12700" cap="rnd">
            <a:solidFill>
              <a:schemeClr val="tx1"/>
            </a:solid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 Placeholder 5">
            <a:extLst>
              <a:ext uri="{FF2B5EF4-FFF2-40B4-BE49-F238E27FC236}">
                <a16:creationId xmlns:a16="http://schemas.microsoft.com/office/drawing/2014/main" xmlns="" id="{E87C34D6-7167-4C34-8FD3-D1B5659D47EB}"/>
              </a:ext>
            </a:extLst>
          </p:cNvPr>
          <p:cNvSpPr txBox="1">
            <a:spLocks/>
          </p:cNvSpPr>
          <p:nvPr/>
        </p:nvSpPr>
        <p:spPr>
          <a:xfrm>
            <a:off x="3992192" y="968002"/>
            <a:ext cx="2396003" cy="167346"/>
          </a:xfrm>
          <a:prstGeom prst="rect">
            <a:avLst/>
          </a:prstGeom>
        </p:spPr>
        <p:txBody>
          <a:bodyPr vert="horz" lIns="0" tIns="0" rIns="0" bIns="0" rtlCol="0" anchor="t" anchorCtr="0">
            <a:noAutofit/>
          </a:bodyPr>
          <a:lstStyle>
            <a:lvl1pPr marL="342900" marR="0" indent="-342900" algn="l" defTabSz="457200" rtl="0" eaLnBrk="1" fontAlgn="auto" latinLnBrk="0" hangingPunct="1">
              <a:lnSpc>
                <a:spcPct val="100000"/>
              </a:lnSpc>
              <a:spcBef>
                <a:spcPts val="0"/>
              </a:spcBef>
              <a:spcAft>
                <a:spcPts val="0"/>
              </a:spcAft>
              <a:buClrTx/>
              <a:buSzTx/>
              <a:buFontTx/>
              <a:buNone/>
              <a:tabLst/>
              <a:defRPr kumimoji="0" lang="en-US" sz="1600" b="0" i="0" u="none" strike="noStrike" kern="1200" cap="none" spc="0" normalizeH="0" baseline="0">
                <a:ln>
                  <a:noFill/>
                </a:ln>
                <a:solidFill>
                  <a:schemeClr val="accent2">
                    <a:lumMod val="50000"/>
                  </a:schemeClr>
                </a:solidFill>
                <a:effectLst/>
                <a:uLnTx/>
                <a:uFillTx/>
                <a:latin typeface="FS Elliot Pro"/>
                <a:ea typeface="+mn-ea"/>
                <a:cs typeface="+mn-cs"/>
              </a:defRPr>
            </a:lvl1pPr>
            <a:lvl2pPr marL="688975" indent="-231775" algn="l" defTabSz="457200" rtl="0" eaLnBrk="1" latinLnBrk="0" hangingPunct="1">
              <a:spcBef>
                <a:spcPct val="20000"/>
              </a:spcBef>
              <a:buClr>
                <a:schemeClr val="accent2">
                  <a:lumMod val="50000"/>
                </a:schemeClr>
              </a:buClr>
              <a:buFont typeface="Arial"/>
              <a:buChar char="–"/>
              <a:defRPr sz="1600" kern="1200">
                <a:solidFill>
                  <a:schemeClr val="accent2">
                    <a:lumMod val="50000"/>
                  </a:schemeClr>
                </a:solidFill>
                <a:latin typeface="FS Elliot Pro"/>
                <a:ea typeface="+mn-ea"/>
                <a:cs typeface="FS Elliot Pro"/>
              </a:defRPr>
            </a:lvl2pPr>
            <a:lvl3pPr marL="1143000" indent="-228600" algn="l" defTabSz="457200" rtl="0" eaLnBrk="1" latinLnBrk="0" hangingPunct="1">
              <a:spcBef>
                <a:spcPct val="20000"/>
              </a:spcBef>
              <a:buFont typeface="Arial"/>
              <a:buChar char="•"/>
              <a:defRPr sz="1400" kern="1200">
                <a:solidFill>
                  <a:srgbClr val="162B48"/>
                </a:solidFill>
                <a:latin typeface="FS Elliot Pro"/>
                <a:ea typeface="+mn-ea"/>
                <a:cs typeface="FS Elliot Pro"/>
              </a:defRPr>
            </a:lvl3pPr>
            <a:lvl4pPr marL="1600200" indent="-228600" algn="l" defTabSz="457200" rtl="0" eaLnBrk="1" latinLnBrk="0" hangingPunct="1">
              <a:spcBef>
                <a:spcPct val="20000"/>
              </a:spcBef>
              <a:buFont typeface="Arial"/>
              <a:buChar char="–"/>
              <a:defRPr sz="1200" kern="1200">
                <a:solidFill>
                  <a:srgbClr val="162B48"/>
                </a:solidFill>
                <a:latin typeface="+mn-lt"/>
                <a:ea typeface="+mn-ea"/>
                <a:cs typeface="+mn-cs"/>
              </a:defRPr>
            </a:lvl4pPr>
            <a:lvl5pPr marL="2057400" indent="-228600" algn="l" defTabSz="457200" rtl="0" eaLnBrk="1" latinLnBrk="0" hangingPunct="1">
              <a:spcBef>
                <a:spcPct val="20000"/>
              </a:spcBef>
              <a:buFont typeface="Arial"/>
              <a:buChar char="»"/>
              <a:defRPr sz="1000" kern="1200">
                <a:solidFill>
                  <a:srgbClr val="162B48"/>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Other:</a:t>
            </a:r>
            <a:endParaRPr lang="en-US" dirty="0"/>
          </a:p>
        </p:txBody>
      </p:sp>
      <p:sp>
        <p:nvSpPr>
          <p:cNvPr id="11"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2453843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Milestones</a:t>
            </a:r>
            <a:endParaRPr lang="en-US" dirty="0"/>
          </a:p>
        </p:txBody>
      </p:sp>
      <p:sp>
        <p:nvSpPr>
          <p:cNvPr id="6"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p:txBody>
          <a:bodyPr/>
          <a:lstStyle/>
          <a:p>
            <a:pPr fontAlgn="base"/>
            <a:r>
              <a:rPr lang="en-US" dirty="0"/>
              <a:t>    </a:t>
            </a:r>
            <a:r>
              <a:rPr lang="en-US" dirty="0" smtClean="0"/>
              <a:t>Key moments from this semester</a:t>
            </a:r>
            <a:r>
              <a:rPr lang="en-US" dirty="0" smtClean="0">
                <a:solidFill>
                  <a:srgbClr val="C00000"/>
                </a:solidFill>
              </a:rPr>
              <a:t>​</a:t>
            </a:r>
            <a:endParaRPr lang="en-US" dirty="0">
              <a:solidFill>
                <a:srgbClr val="C00000"/>
              </a:solidFill>
            </a:endParaRPr>
          </a:p>
        </p:txBody>
      </p:sp>
      <p:sp>
        <p:nvSpPr>
          <p:cNvPr id="74" name="Shape 166">
            <a:extLst>
              <a:ext uri="{FF2B5EF4-FFF2-40B4-BE49-F238E27FC236}">
                <a16:creationId xmlns:a16="http://schemas.microsoft.com/office/drawing/2014/main" xmlns="" id="{215F5D36-7EC4-4D5E-AF98-FE8B3E3BC94A}"/>
              </a:ext>
            </a:extLst>
          </p:cNvPr>
          <p:cNvSpPr/>
          <p:nvPr/>
        </p:nvSpPr>
        <p:spPr>
          <a:xfrm>
            <a:off x="4777737" y="2928338"/>
            <a:ext cx="1958400" cy="133500"/>
          </a:xfrm>
          <a:prstGeom prst="rect">
            <a:avLst/>
          </a:prstGeom>
          <a:solidFill>
            <a:srgbClr val="0091DA">
              <a:alpha val="66540"/>
            </a:srgbClr>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nvGrpSpPr>
          <p:cNvPr id="75" name="Shape 167">
            <a:extLst>
              <a:ext uri="{FF2B5EF4-FFF2-40B4-BE49-F238E27FC236}">
                <a16:creationId xmlns:a16="http://schemas.microsoft.com/office/drawing/2014/main" xmlns="" id="{AFAD16E3-DA99-462A-825B-D1224E89D0FA}"/>
              </a:ext>
            </a:extLst>
          </p:cNvPr>
          <p:cNvGrpSpPr/>
          <p:nvPr/>
        </p:nvGrpSpPr>
        <p:grpSpPr>
          <a:xfrm>
            <a:off x="3645878" y="1601940"/>
            <a:ext cx="2599387" cy="1839715"/>
            <a:chOff x="3717442" y="1753062"/>
            <a:chExt cx="2599387" cy="1839715"/>
          </a:xfrm>
        </p:grpSpPr>
        <p:grpSp>
          <p:nvGrpSpPr>
            <p:cNvPr id="76" name="Shape 168">
              <a:extLst>
                <a:ext uri="{FF2B5EF4-FFF2-40B4-BE49-F238E27FC236}">
                  <a16:creationId xmlns:a16="http://schemas.microsoft.com/office/drawing/2014/main" xmlns="" id="{5083452E-9318-4FCD-A5C3-35C4B61FD3DC}"/>
                </a:ext>
              </a:extLst>
            </p:cNvPr>
            <p:cNvGrpSpPr/>
            <p:nvPr/>
          </p:nvGrpSpPr>
          <p:grpSpPr>
            <a:xfrm>
              <a:off x="4808316" y="2800065"/>
              <a:ext cx="92400" cy="411825"/>
              <a:chOff x="845575" y="2563700"/>
              <a:chExt cx="92400" cy="411825"/>
            </a:xfrm>
          </p:grpSpPr>
          <p:cxnSp>
            <p:nvCxnSpPr>
              <p:cNvPr id="79" name="Shape 169">
                <a:extLst>
                  <a:ext uri="{FF2B5EF4-FFF2-40B4-BE49-F238E27FC236}">
                    <a16:creationId xmlns:a16="http://schemas.microsoft.com/office/drawing/2014/main" xmlns="" id="{B66D04D5-2CD5-45D8-AA7F-3265211044FB}"/>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0" name="Shape 170">
                <a:extLst>
                  <a:ext uri="{FF2B5EF4-FFF2-40B4-BE49-F238E27FC236}">
                    <a16:creationId xmlns:a16="http://schemas.microsoft.com/office/drawing/2014/main" xmlns="" id="{8649A719-46C6-4AD2-8380-5302F3EE1418}"/>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sp>
          <p:nvSpPr>
            <p:cNvPr id="77" name="Shape 171">
              <a:extLst>
                <a:ext uri="{FF2B5EF4-FFF2-40B4-BE49-F238E27FC236}">
                  <a16:creationId xmlns:a16="http://schemas.microsoft.com/office/drawing/2014/main" xmlns="" id="{15AC0B74-29F3-4EA0-8CD8-FD9EDA48ECA1}"/>
                </a:ext>
              </a:extLst>
            </p:cNvPr>
            <p:cNvSpPr txBox="1"/>
            <p:nvPr/>
          </p:nvSpPr>
          <p:spPr>
            <a:xfrm>
              <a:off x="4365927" y="3221377"/>
              <a:ext cx="977177" cy="371400"/>
            </a:xfrm>
            <a:prstGeom prst="rect">
              <a:avLst/>
            </a:prstGeom>
            <a:noFill/>
            <a:ln>
              <a:noFill/>
            </a:ln>
          </p:spPr>
          <p:txBody>
            <a:bodyPr spcFirstLastPara="1" wrap="square" lIns="91425" tIns="91425" rIns="91425" bIns="91425" anchor="t" anchorCtr="0">
              <a:noAutofit/>
            </a:bodyPr>
            <a:lstStyle/>
            <a:p>
              <a:pPr algn="ctr" defTabSz="457189">
                <a:lnSpc>
                  <a:spcPct val="115000"/>
                </a:lnSpc>
                <a:spcAft>
                  <a:spcPts val="1600"/>
                </a:spcAft>
                <a:buSzPts val="1100"/>
                <a:defRPr/>
              </a:pPr>
              <a:r>
                <a:rPr lang="en-US" sz="1200" b="1" dirty="0" smtClean="0">
                  <a:solidFill>
                    <a:srgbClr val="0091DA"/>
                  </a:solidFill>
                  <a:latin typeface="FS Elliot Pro" panose="02000503040000020004" pitchFamily="50" charset="0"/>
                  <a:ea typeface="Roboto"/>
                  <a:cs typeface="Roboto"/>
                  <a:sym typeface="Roboto"/>
                </a:rPr>
                <a:t>Oct. 26th</a:t>
              </a:r>
              <a:endParaRPr sz="1200" b="1" dirty="0">
                <a:solidFill>
                  <a:srgbClr val="0091DA"/>
                </a:solidFill>
                <a:latin typeface="FS Elliot Pro" panose="02000503040000020004" pitchFamily="50" charset="0"/>
                <a:ea typeface="Roboto"/>
                <a:cs typeface="Roboto"/>
                <a:sym typeface="Roboto"/>
              </a:endParaRPr>
            </a:p>
          </p:txBody>
        </p:sp>
        <p:sp>
          <p:nvSpPr>
            <p:cNvPr id="78" name="Shape 172">
              <a:extLst>
                <a:ext uri="{FF2B5EF4-FFF2-40B4-BE49-F238E27FC236}">
                  <a16:creationId xmlns:a16="http://schemas.microsoft.com/office/drawing/2014/main" xmlns="" id="{44C1A301-71C3-4AB9-8A3F-C1AC250DB058}"/>
                </a:ext>
              </a:extLst>
            </p:cNvPr>
            <p:cNvSpPr txBox="1"/>
            <p:nvPr/>
          </p:nvSpPr>
          <p:spPr>
            <a:xfrm>
              <a:off x="3717442" y="1753062"/>
              <a:ext cx="2599387" cy="1128706"/>
            </a:xfrm>
            <a:prstGeom prst="rect">
              <a:avLst/>
            </a:prstGeom>
            <a:noFill/>
            <a:ln>
              <a:noFill/>
            </a:ln>
          </p:spPr>
          <p:txBody>
            <a:bodyPr spcFirstLastPara="1" wrap="square" lIns="91425" tIns="91425" rIns="91425" bIns="91425" anchor="t" anchorCtr="0">
              <a:noAutofit/>
            </a:bodyPr>
            <a:lstStyle/>
            <a:p>
              <a:pPr defTabSz="457189">
                <a:lnSpc>
                  <a:spcPct val="115000"/>
                </a:lnSpc>
                <a:buSzPts val="1100"/>
                <a:defRPr/>
              </a:pPr>
              <a:r>
                <a:rPr lang="en-US" sz="1200" dirty="0">
                  <a:solidFill>
                    <a:srgbClr val="0091DA"/>
                  </a:solidFill>
                  <a:latin typeface="FS Elliot Pro" panose="02000503040000020004" pitchFamily="50" charset="0"/>
                  <a:ea typeface="Helvetica Neue"/>
                  <a:cs typeface="Helvetica Neue"/>
                  <a:sym typeface="Helvetica Neue"/>
                </a:rPr>
                <a:t>Midpoint Presentation</a:t>
              </a:r>
            </a:p>
            <a:p>
              <a:pPr defTabSz="457189">
                <a:lnSpc>
                  <a:spcPct val="115000"/>
                </a:lnSpc>
                <a:buSzPts val="1100"/>
                <a:defRPr/>
              </a:pPr>
              <a:r>
                <a:rPr lang="en-US" sz="1100" dirty="0" smtClean="0">
                  <a:solidFill>
                    <a:srgbClr val="666666"/>
                  </a:solidFill>
                  <a:latin typeface="FS Elliot Pro Light" panose="02000503040000020004" pitchFamily="50" charset="0"/>
                  <a:ea typeface="Helvetica Neue"/>
                  <a:cs typeface="Helvetica Neue"/>
                  <a:sym typeface="Helvetica Neue"/>
                </a:rPr>
                <a:t>Presented </a:t>
              </a:r>
              <a:r>
                <a:rPr lang="en-US" sz="1100" dirty="0">
                  <a:solidFill>
                    <a:srgbClr val="666666"/>
                  </a:solidFill>
                  <a:latin typeface="FS Elliot Pro Light" panose="02000503040000020004" pitchFamily="50" charset="0"/>
                  <a:ea typeface="Helvetica Neue"/>
                  <a:cs typeface="Helvetica Neue"/>
                  <a:sym typeface="Helvetica Neue"/>
                </a:rPr>
                <a:t>our findings for department heads at Principal Financial</a:t>
              </a:r>
            </a:p>
          </p:txBody>
        </p:sp>
      </p:grpSp>
      <p:sp>
        <p:nvSpPr>
          <p:cNvPr id="81" name="Shape 173">
            <a:extLst>
              <a:ext uri="{FF2B5EF4-FFF2-40B4-BE49-F238E27FC236}">
                <a16:creationId xmlns:a16="http://schemas.microsoft.com/office/drawing/2014/main" xmlns="" id="{40CD0F83-BEFD-4F7C-A1BE-7C18234B75AA}"/>
              </a:ext>
            </a:extLst>
          </p:cNvPr>
          <p:cNvSpPr/>
          <p:nvPr/>
        </p:nvSpPr>
        <p:spPr>
          <a:xfrm>
            <a:off x="2819387" y="2928338"/>
            <a:ext cx="1958400" cy="133500"/>
          </a:xfrm>
          <a:prstGeom prst="rect">
            <a:avLst/>
          </a:prstGeom>
          <a:solidFill>
            <a:srgbClr val="8AC4EB"/>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nvGrpSpPr>
          <p:cNvPr id="82" name="Shape 174">
            <a:extLst>
              <a:ext uri="{FF2B5EF4-FFF2-40B4-BE49-F238E27FC236}">
                <a16:creationId xmlns:a16="http://schemas.microsoft.com/office/drawing/2014/main" xmlns="" id="{A402173B-2ABA-4626-89D9-5DAB947EEA0B}"/>
              </a:ext>
            </a:extLst>
          </p:cNvPr>
          <p:cNvGrpSpPr/>
          <p:nvPr/>
        </p:nvGrpSpPr>
        <p:grpSpPr>
          <a:xfrm>
            <a:off x="2124932" y="2162468"/>
            <a:ext cx="1825485" cy="2397385"/>
            <a:chOff x="2196496" y="2313608"/>
            <a:chExt cx="1825485" cy="2397385"/>
          </a:xfrm>
        </p:grpSpPr>
        <p:sp>
          <p:nvSpPr>
            <p:cNvPr id="83" name="Shape 175">
              <a:extLst>
                <a:ext uri="{FF2B5EF4-FFF2-40B4-BE49-F238E27FC236}">
                  <a16:creationId xmlns:a16="http://schemas.microsoft.com/office/drawing/2014/main" xmlns="" id="{C2AF07E5-DEB5-4092-B827-067BEC02E40C}"/>
                </a:ext>
              </a:extLst>
            </p:cNvPr>
            <p:cNvSpPr txBox="1"/>
            <p:nvPr/>
          </p:nvSpPr>
          <p:spPr>
            <a:xfrm>
              <a:off x="2451927" y="2313608"/>
              <a:ext cx="886691" cy="371400"/>
            </a:xfrm>
            <a:prstGeom prst="rect">
              <a:avLst/>
            </a:prstGeom>
            <a:noFill/>
            <a:ln>
              <a:noFill/>
            </a:ln>
          </p:spPr>
          <p:txBody>
            <a:bodyPr spcFirstLastPara="1" wrap="square" lIns="91425" tIns="91425" rIns="91425" bIns="91425" anchor="t" anchorCtr="0">
              <a:noAutofit/>
            </a:bodyPr>
            <a:lstStyle/>
            <a:p>
              <a:pPr algn="ctr" defTabSz="457189">
                <a:lnSpc>
                  <a:spcPct val="115000"/>
                </a:lnSpc>
                <a:spcAft>
                  <a:spcPts val="1600"/>
                </a:spcAft>
                <a:buSzPts val="1100"/>
                <a:defRPr/>
              </a:pPr>
              <a:r>
                <a:rPr lang="en-US" sz="1200" b="1" dirty="0" smtClean="0">
                  <a:solidFill>
                    <a:srgbClr val="0091DA"/>
                  </a:solidFill>
                  <a:latin typeface="FS Elliot Pro" panose="02000503040000020004" pitchFamily="50" charset="0"/>
                  <a:ea typeface="Roboto"/>
                  <a:cs typeface="Roboto"/>
                  <a:sym typeface="Roboto"/>
                </a:rPr>
                <a:t>October 15</a:t>
              </a:r>
              <a:r>
                <a:rPr lang="en-US" sz="1200" b="1" baseline="30000" dirty="0" smtClean="0">
                  <a:solidFill>
                    <a:srgbClr val="0091DA"/>
                  </a:solidFill>
                  <a:latin typeface="FS Elliot Pro" panose="02000503040000020004" pitchFamily="50" charset="0"/>
                  <a:ea typeface="Roboto"/>
                  <a:cs typeface="Roboto"/>
                  <a:sym typeface="Roboto"/>
                </a:rPr>
                <a:t>th</a:t>
              </a:r>
              <a:r>
                <a:rPr lang="en-US" sz="1200" b="1" dirty="0" smtClean="0">
                  <a:solidFill>
                    <a:srgbClr val="0091DA"/>
                  </a:solidFill>
                  <a:latin typeface="FS Elliot Pro" panose="02000503040000020004" pitchFamily="50" charset="0"/>
                  <a:ea typeface="Roboto"/>
                  <a:cs typeface="Roboto"/>
                  <a:sym typeface="Roboto"/>
                </a:rPr>
                <a:t> </a:t>
              </a:r>
              <a:endParaRPr sz="1200" b="1" dirty="0">
                <a:solidFill>
                  <a:srgbClr val="0091DA"/>
                </a:solidFill>
                <a:latin typeface="FS Elliot Pro" panose="02000503040000020004" pitchFamily="50" charset="0"/>
                <a:ea typeface="Roboto"/>
                <a:cs typeface="Roboto"/>
                <a:sym typeface="Roboto"/>
              </a:endParaRPr>
            </a:p>
          </p:txBody>
        </p:sp>
        <p:grpSp>
          <p:nvGrpSpPr>
            <p:cNvPr id="84" name="Shape 176">
              <a:extLst>
                <a:ext uri="{FF2B5EF4-FFF2-40B4-BE49-F238E27FC236}">
                  <a16:creationId xmlns:a16="http://schemas.microsoft.com/office/drawing/2014/main" xmlns="" id="{68D6AD35-325E-45B2-9616-37CF67A6AA0F}"/>
                </a:ext>
              </a:extLst>
            </p:cNvPr>
            <p:cNvGrpSpPr/>
            <p:nvPr/>
          </p:nvGrpSpPr>
          <p:grpSpPr>
            <a:xfrm rot="10800000">
              <a:off x="2849073" y="3079467"/>
              <a:ext cx="92400" cy="411825"/>
              <a:chOff x="2070100" y="2563700"/>
              <a:chExt cx="92400" cy="411825"/>
            </a:xfrm>
          </p:grpSpPr>
          <p:cxnSp>
            <p:nvCxnSpPr>
              <p:cNvPr id="86" name="Shape 177">
                <a:extLst>
                  <a:ext uri="{FF2B5EF4-FFF2-40B4-BE49-F238E27FC236}">
                    <a16:creationId xmlns:a16="http://schemas.microsoft.com/office/drawing/2014/main" xmlns="" id="{54544D2D-9D53-4B90-9772-255DB71D6EB2}"/>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87" name="Shape 178">
                <a:extLst>
                  <a:ext uri="{FF2B5EF4-FFF2-40B4-BE49-F238E27FC236}">
                    <a16:creationId xmlns:a16="http://schemas.microsoft.com/office/drawing/2014/main" xmlns="" id="{2899F762-570C-4BF9-BCAF-A7EDDFAA3706}"/>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sp>
          <p:nvSpPr>
            <p:cNvPr id="85" name="Shape 179">
              <a:extLst>
                <a:ext uri="{FF2B5EF4-FFF2-40B4-BE49-F238E27FC236}">
                  <a16:creationId xmlns:a16="http://schemas.microsoft.com/office/drawing/2014/main" xmlns="" id="{A0045F80-C705-45CF-8F07-8153F432425E}"/>
                </a:ext>
              </a:extLst>
            </p:cNvPr>
            <p:cNvSpPr txBox="1"/>
            <p:nvPr/>
          </p:nvSpPr>
          <p:spPr>
            <a:xfrm>
              <a:off x="2196496" y="3446914"/>
              <a:ext cx="1825485" cy="1264079"/>
            </a:xfrm>
            <a:prstGeom prst="rect">
              <a:avLst/>
            </a:prstGeom>
            <a:noFill/>
            <a:ln>
              <a:noFill/>
            </a:ln>
          </p:spPr>
          <p:txBody>
            <a:bodyPr spcFirstLastPara="1" wrap="square" lIns="91425" tIns="91425" rIns="91425" bIns="91425" anchor="t" anchorCtr="0">
              <a:noAutofit/>
            </a:bodyPr>
            <a:lstStyle/>
            <a:p>
              <a:pPr defTabSz="457189">
                <a:lnSpc>
                  <a:spcPct val="115000"/>
                </a:lnSpc>
                <a:buSzPts val="1100"/>
                <a:defRPr/>
              </a:pPr>
              <a:r>
                <a:rPr lang="en-US" sz="1200" dirty="0" smtClean="0">
                  <a:solidFill>
                    <a:srgbClr val="0091DA"/>
                  </a:solidFill>
                  <a:latin typeface="FS Elliot Pro" panose="02000503040000020004" pitchFamily="50" charset="0"/>
                  <a:ea typeface="Helvetica Neue"/>
                  <a:cs typeface="Helvetica Neue"/>
                  <a:sym typeface="Helvetica Neue"/>
                </a:rPr>
                <a:t>User Interviews</a:t>
              </a:r>
              <a:endParaRPr lang="en-US" sz="1200" dirty="0">
                <a:solidFill>
                  <a:srgbClr val="0091DA"/>
                </a:solidFill>
                <a:latin typeface="FS Elliot Pro" panose="02000503040000020004" pitchFamily="50" charset="0"/>
                <a:ea typeface="Helvetica Neue"/>
                <a:cs typeface="Helvetica Neue"/>
                <a:sym typeface="Helvetica Neue"/>
              </a:endParaRPr>
            </a:p>
            <a:p>
              <a:pPr defTabSz="457189">
                <a:lnSpc>
                  <a:spcPct val="115000"/>
                </a:lnSpc>
                <a:buSzPts val="1100"/>
                <a:defRPr/>
              </a:pPr>
              <a:r>
                <a:rPr lang="en-US" sz="1100" dirty="0" smtClean="0">
                  <a:solidFill>
                    <a:srgbClr val="666666"/>
                  </a:solidFill>
                  <a:latin typeface="FS Elliot Pro Light" panose="02000503040000020004" pitchFamily="50" charset="0"/>
                  <a:ea typeface="Helvetica Neue"/>
                  <a:cs typeface="Helvetica Neue"/>
                  <a:sym typeface="Helvetica Neue"/>
                </a:rPr>
                <a:t>Concluded the interview and analysis process</a:t>
              </a:r>
              <a:endParaRPr lang="en-US" sz="1100" dirty="0">
                <a:solidFill>
                  <a:srgbClr val="666666"/>
                </a:solidFill>
                <a:latin typeface="FS Elliot Pro Light" panose="02000503040000020004" pitchFamily="50" charset="0"/>
                <a:ea typeface="Helvetica Neue"/>
                <a:cs typeface="Helvetica Neue"/>
                <a:sym typeface="Helvetica Neue"/>
              </a:endParaRPr>
            </a:p>
          </p:txBody>
        </p:sp>
      </p:grpSp>
      <p:sp>
        <p:nvSpPr>
          <p:cNvPr id="88" name="Shape 180">
            <a:extLst>
              <a:ext uri="{FF2B5EF4-FFF2-40B4-BE49-F238E27FC236}">
                <a16:creationId xmlns:a16="http://schemas.microsoft.com/office/drawing/2014/main" xmlns="" id="{8E1965C0-02F0-435B-A160-C4C54A11488D}"/>
              </a:ext>
            </a:extLst>
          </p:cNvPr>
          <p:cNvSpPr/>
          <p:nvPr/>
        </p:nvSpPr>
        <p:spPr>
          <a:xfrm>
            <a:off x="861035" y="2928338"/>
            <a:ext cx="1958400" cy="133500"/>
          </a:xfrm>
          <a:prstGeom prst="rect">
            <a:avLst/>
          </a:prstGeom>
          <a:solidFill>
            <a:srgbClr val="8AC4EB">
              <a:alpha val="61150"/>
            </a:srgbClr>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sp>
        <p:nvSpPr>
          <p:cNvPr id="90" name="Shape 182">
            <a:extLst>
              <a:ext uri="{FF2B5EF4-FFF2-40B4-BE49-F238E27FC236}">
                <a16:creationId xmlns:a16="http://schemas.microsoft.com/office/drawing/2014/main" xmlns="" id="{E7CF5B15-FFE4-4E2E-9BC9-D72F6D562952}"/>
              </a:ext>
            </a:extLst>
          </p:cNvPr>
          <p:cNvSpPr txBox="1"/>
          <p:nvPr/>
        </p:nvSpPr>
        <p:spPr>
          <a:xfrm>
            <a:off x="424427" y="3064127"/>
            <a:ext cx="871200" cy="371400"/>
          </a:xfrm>
          <a:prstGeom prst="rect">
            <a:avLst/>
          </a:prstGeom>
          <a:noFill/>
          <a:ln>
            <a:noFill/>
          </a:ln>
        </p:spPr>
        <p:txBody>
          <a:bodyPr spcFirstLastPara="1" wrap="square" lIns="91425" tIns="91425" rIns="91425" bIns="91425" anchor="t" anchorCtr="0">
            <a:noAutofit/>
          </a:bodyPr>
          <a:lstStyle/>
          <a:p>
            <a:pPr algn="ctr" defTabSz="457189">
              <a:lnSpc>
                <a:spcPct val="115000"/>
              </a:lnSpc>
              <a:spcAft>
                <a:spcPts val="1600"/>
              </a:spcAft>
              <a:buSzPts val="1100"/>
              <a:defRPr/>
            </a:pPr>
            <a:r>
              <a:rPr lang="en-US" sz="1200" b="1" dirty="0" smtClean="0">
                <a:solidFill>
                  <a:srgbClr val="0091DA"/>
                </a:solidFill>
                <a:latin typeface="FS Elliot Pro" panose="02000503040000020004" pitchFamily="50" charset="0"/>
                <a:ea typeface="Roboto"/>
                <a:cs typeface="Roboto"/>
                <a:sym typeface="Roboto"/>
              </a:rPr>
              <a:t>August 24</a:t>
            </a:r>
            <a:r>
              <a:rPr lang="en-US" sz="1200" b="1" baseline="30000" dirty="0" smtClean="0">
                <a:solidFill>
                  <a:srgbClr val="0091DA"/>
                </a:solidFill>
                <a:latin typeface="FS Elliot Pro" panose="02000503040000020004" pitchFamily="50" charset="0"/>
                <a:ea typeface="Roboto"/>
                <a:cs typeface="Roboto"/>
                <a:sym typeface="Roboto"/>
              </a:rPr>
              <a:t>th</a:t>
            </a:r>
            <a:r>
              <a:rPr lang="en-US" sz="1200" b="1" dirty="0" smtClean="0">
                <a:solidFill>
                  <a:srgbClr val="0091DA"/>
                </a:solidFill>
                <a:latin typeface="FS Elliot Pro" panose="02000503040000020004" pitchFamily="50" charset="0"/>
                <a:ea typeface="Roboto"/>
                <a:cs typeface="Roboto"/>
                <a:sym typeface="Roboto"/>
              </a:rPr>
              <a:t> </a:t>
            </a:r>
            <a:endParaRPr sz="1200" b="1" dirty="0">
              <a:solidFill>
                <a:srgbClr val="0091DA"/>
              </a:solidFill>
              <a:latin typeface="FS Elliot Pro" panose="02000503040000020004" pitchFamily="50" charset="0"/>
              <a:ea typeface="Roboto"/>
              <a:cs typeface="Roboto"/>
              <a:sym typeface="Roboto"/>
            </a:endParaRPr>
          </a:p>
        </p:txBody>
      </p:sp>
      <p:grpSp>
        <p:nvGrpSpPr>
          <p:cNvPr id="91" name="Shape 183">
            <a:extLst>
              <a:ext uri="{FF2B5EF4-FFF2-40B4-BE49-F238E27FC236}">
                <a16:creationId xmlns:a16="http://schemas.microsoft.com/office/drawing/2014/main" xmlns="" id="{F46D6323-506C-4B3F-9EEA-532BDBAF075C}"/>
              </a:ext>
            </a:extLst>
          </p:cNvPr>
          <p:cNvGrpSpPr/>
          <p:nvPr/>
        </p:nvGrpSpPr>
        <p:grpSpPr>
          <a:xfrm>
            <a:off x="809461" y="2648929"/>
            <a:ext cx="92400" cy="411825"/>
            <a:chOff x="845575" y="2563700"/>
            <a:chExt cx="92400" cy="411825"/>
          </a:xfrm>
        </p:grpSpPr>
        <p:cxnSp>
          <p:nvCxnSpPr>
            <p:cNvPr id="93" name="Shape 184">
              <a:extLst>
                <a:ext uri="{FF2B5EF4-FFF2-40B4-BE49-F238E27FC236}">
                  <a16:creationId xmlns:a16="http://schemas.microsoft.com/office/drawing/2014/main" xmlns="" id="{FFDD0C11-E343-4659-804E-D2F4BE860B46}"/>
                </a:ext>
              </a:extLst>
            </p:cNvPr>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4" name="Shape 185">
              <a:extLst>
                <a:ext uri="{FF2B5EF4-FFF2-40B4-BE49-F238E27FC236}">
                  <a16:creationId xmlns:a16="http://schemas.microsoft.com/office/drawing/2014/main" xmlns="" id="{6001712A-7354-465E-B612-48B89266F5CC}"/>
                </a:ext>
              </a:extLst>
            </p:cNvPr>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sp>
        <p:nvSpPr>
          <p:cNvPr id="92" name="Shape 186">
            <a:extLst>
              <a:ext uri="{FF2B5EF4-FFF2-40B4-BE49-F238E27FC236}">
                <a16:creationId xmlns:a16="http://schemas.microsoft.com/office/drawing/2014/main" xmlns="" id="{582B2523-6F6B-4DF6-8395-CABE47EA1E6C}"/>
              </a:ext>
            </a:extLst>
          </p:cNvPr>
          <p:cNvSpPr txBox="1"/>
          <p:nvPr/>
        </p:nvSpPr>
        <p:spPr>
          <a:xfrm>
            <a:off x="716392" y="1963612"/>
            <a:ext cx="1725922" cy="979988"/>
          </a:xfrm>
          <a:prstGeom prst="rect">
            <a:avLst/>
          </a:prstGeom>
          <a:noFill/>
          <a:ln>
            <a:noFill/>
          </a:ln>
        </p:spPr>
        <p:txBody>
          <a:bodyPr spcFirstLastPara="1" wrap="square" lIns="91425" tIns="91425" rIns="91425" bIns="91425" anchor="t" anchorCtr="0">
            <a:noAutofit/>
          </a:bodyPr>
          <a:lstStyle/>
          <a:p>
            <a:pPr defTabSz="457189">
              <a:lnSpc>
                <a:spcPct val="115000"/>
              </a:lnSpc>
              <a:buSzPts val="1100"/>
              <a:defRPr/>
            </a:pPr>
            <a:r>
              <a:rPr lang="en-US" sz="1200" dirty="0">
                <a:solidFill>
                  <a:srgbClr val="0091DA"/>
                </a:solidFill>
                <a:latin typeface="FS Elliot Pro" panose="02000503040000020004" pitchFamily="50" charset="0"/>
                <a:ea typeface="Helvetica Neue"/>
                <a:cs typeface="Helvetica Neue"/>
                <a:sym typeface="Helvetica Neue"/>
              </a:rPr>
              <a:t>Project Start</a:t>
            </a:r>
            <a:endParaRPr sz="1200" dirty="0">
              <a:solidFill>
                <a:srgbClr val="0091DA"/>
              </a:solidFill>
              <a:latin typeface="FS Elliot Pro" panose="02000503040000020004" pitchFamily="50" charset="0"/>
              <a:ea typeface="Helvetica Neue"/>
              <a:cs typeface="Helvetica Neue"/>
              <a:sym typeface="Helvetica Neue"/>
            </a:endParaRPr>
          </a:p>
          <a:p>
            <a:pPr defTabSz="457189">
              <a:spcAft>
                <a:spcPts val="1600"/>
              </a:spcAft>
              <a:buSzPts val="1100"/>
              <a:defRPr/>
            </a:pPr>
            <a:r>
              <a:rPr lang="en-US" sz="1100" dirty="0" smtClean="0">
                <a:solidFill>
                  <a:srgbClr val="666666"/>
                </a:solidFill>
                <a:latin typeface="FS Elliot Pro Light" panose="02000503040000020004" pitchFamily="50" charset="0"/>
                <a:ea typeface="Helvetica Neue"/>
                <a:cs typeface="Helvetica Neue"/>
                <a:sym typeface="Helvetica Neue"/>
              </a:rPr>
              <a:t>Kickoff meeting with Principal</a:t>
            </a:r>
            <a:endParaRPr lang="en-US" sz="1100" dirty="0">
              <a:solidFill>
                <a:srgbClr val="666666"/>
              </a:solidFill>
              <a:latin typeface="FS Elliot Pro Light" panose="02000503040000020004" pitchFamily="50" charset="0"/>
              <a:ea typeface="Helvetica Neue"/>
              <a:cs typeface="Helvetica Neue"/>
              <a:sym typeface="Helvetica Neue"/>
            </a:endParaRPr>
          </a:p>
        </p:txBody>
      </p:sp>
      <p:sp>
        <p:nvSpPr>
          <p:cNvPr id="95" name="Shape 187">
            <a:extLst>
              <a:ext uri="{FF2B5EF4-FFF2-40B4-BE49-F238E27FC236}">
                <a16:creationId xmlns:a16="http://schemas.microsoft.com/office/drawing/2014/main" xmlns="" id="{2A7C7029-B36A-4EC5-A8A6-115B9230E939}"/>
              </a:ext>
            </a:extLst>
          </p:cNvPr>
          <p:cNvSpPr/>
          <p:nvPr/>
        </p:nvSpPr>
        <p:spPr>
          <a:xfrm>
            <a:off x="6736085" y="2928339"/>
            <a:ext cx="1892100" cy="132415"/>
          </a:xfrm>
          <a:prstGeom prst="rect">
            <a:avLst/>
          </a:prstGeom>
          <a:solidFill>
            <a:srgbClr val="0091DA"/>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nvGrpSpPr>
          <p:cNvPr id="97" name="Shape 189">
            <a:extLst>
              <a:ext uri="{FF2B5EF4-FFF2-40B4-BE49-F238E27FC236}">
                <a16:creationId xmlns:a16="http://schemas.microsoft.com/office/drawing/2014/main" xmlns="" id="{D63ABE67-42AC-4732-9663-38A57B606727}"/>
              </a:ext>
            </a:extLst>
          </p:cNvPr>
          <p:cNvGrpSpPr/>
          <p:nvPr/>
        </p:nvGrpSpPr>
        <p:grpSpPr>
          <a:xfrm rot="10800000">
            <a:off x="6688471" y="2928330"/>
            <a:ext cx="92400" cy="411825"/>
            <a:chOff x="2070100" y="2563700"/>
            <a:chExt cx="92400" cy="411825"/>
          </a:xfrm>
        </p:grpSpPr>
        <p:cxnSp>
          <p:nvCxnSpPr>
            <p:cNvPr id="100" name="Shape 190">
              <a:extLst>
                <a:ext uri="{FF2B5EF4-FFF2-40B4-BE49-F238E27FC236}">
                  <a16:creationId xmlns:a16="http://schemas.microsoft.com/office/drawing/2014/main" xmlns="" id="{78D0987C-3170-4B1B-8B15-B35E7AF31E03}"/>
                </a:ext>
              </a:extLst>
            </p:cNvPr>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1" name="Shape 191">
              <a:extLst>
                <a:ext uri="{FF2B5EF4-FFF2-40B4-BE49-F238E27FC236}">
                  <a16:creationId xmlns:a16="http://schemas.microsoft.com/office/drawing/2014/main" xmlns="" id="{D2D005FE-9752-4D74-8058-9840F055B79B}"/>
                </a:ext>
              </a:extLst>
            </p:cNvPr>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grpSp>
      <p:sp>
        <p:nvSpPr>
          <p:cNvPr id="98" name="Shape 192">
            <a:extLst>
              <a:ext uri="{FF2B5EF4-FFF2-40B4-BE49-F238E27FC236}">
                <a16:creationId xmlns:a16="http://schemas.microsoft.com/office/drawing/2014/main" xmlns="" id="{2D3FE951-FB05-497B-B1FE-C03225739346}"/>
              </a:ext>
            </a:extLst>
          </p:cNvPr>
          <p:cNvSpPr txBox="1"/>
          <p:nvPr/>
        </p:nvSpPr>
        <p:spPr>
          <a:xfrm>
            <a:off x="5993044" y="2522184"/>
            <a:ext cx="1409280" cy="371400"/>
          </a:xfrm>
          <a:prstGeom prst="rect">
            <a:avLst/>
          </a:prstGeom>
          <a:noFill/>
          <a:ln>
            <a:noFill/>
          </a:ln>
        </p:spPr>
        <p:txBody>
          <a:bodyPr spcFirstLastPara="1" wrap="square" lIns="91425" tIns="91425" rIns="91425" bIns="91425" anchor="t" anchorCtr="0">
            <a:noAutofit/>
          </a:bodyPr>
          <a:lstStyle/>
          <a:p>
            <a:pPr algn="ctr" defTabSz="457189">
              <a:lnSpc>
                <a:spcPct val="115000"/>
              </a:lnSpc>
              <a:spcAft>
                <a:spcPts val="1600"/>
              </a:spcAft>
              <a:buSzPts val="1100"/>
              <a:defRPr/>
            </a:pPr>
            <a:r>
              <a:rPr lang="en-US" sz="1200" b="1" dirty="0" smtClean="0">
                <a:solidFill>
                  <a:srgbClr val="0091DA"/>
                </a:solidFill>
                <a:latin typeface="FS Elliot Pro" panose="02000503040000020004" pitchFamily="50" charset="0"/>
                <a:ea typeface="Roboto"/>
                <a:cs typeface="Roboto"/>
                <a:sym typeface="Roboto"/>
              </a:rPr>
              <a:t>Nov. 28</a:t>
            </a:r>
            <a:r>
              <a:rPr lang="en-US" sz="1200" b="1" baseline="30000" dirty="0" smtClean="0">
                <a:solidFill>
                  <a:srgbClr val="0091DA"/>
                </a:solidFill>
                <a:latin typeface="FS Elliot Pro" panose="02000503040000020004" pitchFamily="50" charset="0"/>
                <a:ea typeface="Roboto"/>
                <a:cs typeface="Roboto"/>
                <a:sym typeface="Roboto"/>
              </a:rPr>
              <a:t>th</a:t>
            </a:r>
            <a:r>
              <a:rPr lang="en-US" sz="1200" b="1" dirty="0" smtClean="0">
                <a:solidFill>
                  <a:srgbClr val="0091DA"/>
                </a:solidFill>
                <a:latin typeface="FS Elliot Pro" panose="02000503040000020004" pitchFamily="50" charset="0"/>
                <a:ea typeface="Roboto"/>
                <a:cs typeface="Roboto"/>
                <a:sym typeface="Roboto"/>
              </a:rPr>
              <a:t> </a:t>
            </a:r>
            <a:endParaRPr sz="1200" b="1" dirty="0">
              <a:solidFill>
                <a:srgbClr val="0091DA"/>
              </a:solidFill>
              <a:latin typeface="FS Elliot Pro" panose="02000503040000020004" pitchFamily="50" charset="0"/>
              <a:ea typeface="Roboto"/>
              <a:cs typeface="Roboto"/>
              <a:sym typeface="Roboto"/>
            </a:endParaRPr>
          </a:p>
        </p:txBody>
      </p:sp>
      <p:sp>
        <p:nvSpPr>
          <p:cNvPr id="99" name="Shape 193">
            <a:extLst>
              <a:ext uri="{FF2B5EF4-FFF2-40B4-BE49-F238E27FC236}">
                <a16:creationId xmlns:a16="http://schemas.microsoft.com/office/drawing/2014/main" xmlns="" id="{700ECABF-E295-4B4E-82A5-36E93CE6C29F}"/>
              </a:ext>
            </a:extLst>
          </p:cNvPr>
          <p:cNvSpPr txBox="1"/>
          <p:nvPr/>
        </p:nvSpPr>
        <p:spPr>
          <a:xfrm>
            <a:off x="6965787" y="1658782"/>
            <a:ext cx="1906699" cy="1264077"/>
          </a:xfrm>
          <a:prstGeom prst="rect">
            <a:avLst/>
          </a:prstGeom>
          <a:noFill/>
          <a:ln>
            <a:noFill/>
          </a:ln>
        </p:spPr>
        <p:txBody>
          <a:bodyPr spcFirstLastPara="1" wrap="square" lIns="91425" tIns="91425" rIns="91425" bIns="91425" anchor="t" anchorCtr="0">
            <a:noAutofit/>
          </a:bodyPr>
          <a:lstStyle/>
          <a:p>
            <a:pPr defTabSz="457189">
              <a:lnSpc>
                <a:spcPct val="115000"/>
              </a:lnSpc>
              <a:buSzPts val="1100"/>
              <a:defRPr/>
            </a:pPr>
            <a:r>
              <a:rPr lang="en-US" sz="1200" dirty="0" smtClean="0">
                <a:solidFill>
                  <a:srgbClr val="0091DA"/>
                </a:solidFill>
                <a:latin typeface="FS Elliot Pro" panose="02000503040000020004" pitchFamily="50" charset="0"/>
                <a:ea typeface="Helvetica Neue"/>
                <a:cs typeface="Helvetica Neue"/>
                <a:sym typeface="Helvetica Neue"/>
              </a:rPr>
              <a:t>Faculty Presentation </a:t>
            </a:r>
            <a:endParaRPr sz="1200" dirty="0">
              <a:solidFill>
                <a:srgbClr val="0091DA"/>
              </a:solidFill>
              <a:latin typeface="FS Elliot Pro" panose="02000503040000020004" pitchFamily="50" charset="0"/>
              <a:ea typeface="Helvetica Neue"/>
              <a:cs typeface="Helvetica Neue"/>
              <a:sym typeface="Helvetica Neue"/>
            </a:endParaRPr>
          </a:p>
          <a:p>
            <a:pPr defTabSz="457189">
              <a:buSzPts val="1100"/>
              <a:defRPr/>
            </a:pPr>
            <a:r>
              <a:rPr lang="en-US" sz="1100" dirty="0" smtClean="0">
                <a:solidFill>
                  <a:srgbClr val="666666"/>
                </a:solidFill>
                <a:latin typeface="FS Elliot Pro Light" panose="02000503040000020004" pitchFamily="50" charset="0"/>
                <a:ea typeface="Helvetica Neue"/>
                <a:cs typeface="Helvetica Neue"/>
                <a:sym typeface="Helvetica Neue"/>
              </a:rPr>
              <a:t>All documents and semester deliverables have been prepared.</a:t>
            </a:r>
            <a:endParaRPr lang="en-US" sz="1100" dirty="0">
              <a:solidFill>
                <a:srgbClr val="666666"/>
              </a:solidFill>
              <a:latin typeface="FS Elliot Pro Light" panose="02000503040000020004" pitchFamily="50" charset="0"/>
              <a:ea typeface="Helvetica Neue"/>
              <a:cs typeface="Helvetica Neue"/>
              <a:sym typeface="Helvetica Neue"/>
            </a:endParaRPr>
          </a:p>
        </p:txBody>
      </p:sp>
      <p:sp>
        <p:nvSpPr>
          <p:cNvPr id="2" name="Isosceles Triangle 1">
            <a:extLst>
              <a:ext uri="{FF2B5EF4-FFF2-40B4-BE49-F238E27FC236}">
                <a16:creationId xmlns:a16="http://schemas.microsoft.com/office/drawing/2014/main" xmlns="" id="{BFDB316C-C1C8-4E1B-88CC-15811823261F}"/>
              </a:ext>
            </a:extLst>
          </p:cNvPr>
          <p:cNvSpPr/>
          <p:nvPr/>
        </p:nvSpPr>
        <p:spPr>
          <a:xfrm rot="5400000">
            <a:off x="8474039" y="2796146"/>
            <a:ext cx="364605" cy="371400"/>
          </a:xfrm>
          <a:prstGeom prst="triangle">
            <a:avLst/>
          </a:prstGeom>
          <a:solidFill>
            <a:schemeClr val="tx1"/>
          </a:solidFill>
          <a:ln w="12700" cap="rnd">
            <a:no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5" name="Shape 182">
            <a:extLst>
              <a:ext uri="{FF2B5EF4-FFF2-40B4-BE49-F238E27FC236}">
                <a16:creationId xmlns:a16="http://schemas.microsoft.com/office/drawing/2014/main" xmlns="" id="{30F507D1-8C54-46A4-A7C0-3820F1D699D2}"/>
              </a:ext>
            </a:extLst>
          </p:cNvPr>
          <p:cNvSpPr txBox="1"/>
          <p:nvPr/>
        </p:nvSpPr>
        <p:spPr>
          <a:xfrm>
            <a:off x="7167721" y="3036995"/>
            <a:ext cx="1167174" cy="371400"/>
          </a:xfrm>
          <a:prstGeom prst="rect">
            <a:avLst/>
          </a:prstGeom>
          <a:noFill/>
          <a:ln>
            <a:noFill/>
          </a:ln>
        </p:spPr>
        <p:txBody>
          <a:bodyPr spcFirstLastPara="1" wrap="square" lIns="91425" tIns="91425" rIns="91425" bIns="91425" anchor="t" anchorCtr="0">
            <a:noAutofit/>
          </a:bodyPr>
          <a:lstStyle/>
          <a:p>
            <a:pPr algn="ctr" defTabSz="457189">
              <a:lnSpc>
                <a:spcPct val="115000"/>
              </a:lnSpc>
              <a:spcAft>
                <a:spcPts val="1600"/>
              </a:spcAft>
              <a:buSzPts val="1100"/>
              <a:defRPr/>
            </a:pPr>
            <a:r>
              <a:rPr lang="en-US" sz="1200" b="1" dirty="0" smtClean="0">
                <a:solidFill>
                  <a:srgbClr val="0091DA"/>
                </a:solidFill>
                <a:latin typeface="FS Elliot Pro" panose="02000503040000020004" pitchFamily="50" charset="0"/>
                <a:ea typeface="Roboto"/>
                <a:cs typeface="Roboto"/>
                <a:sym typeface="Roboto"/>
              </a:rPr>
              <a:t>Dec. 3rd</a:t>
            </a:r>
            <a:endParaRPr sz="1200" b="1" dirty="0">
              <a:solidFill>
                <a:srgbClr val="0091DA"/>
              </a:solidFill>
              <a:latin typeface="FS Elliot Pro" panose="02000503040000020004" pitchFamily="50" charset="0"/>
              <a:ea typeface="Roboto"/>
              <a:cs typeface="Roboto"/>
              <a:sym typeface="Roboto"/>
            </a:endParaRPr>
          </a:p>
        </p:txBody>
      </p:sp>
      <p:cxnSp>
        <p:nvCxnSpPr>
          <p:cNvPr id="37" name="Shape 184">
            <a:extLst>
              <a:ext uri="{FF2B5EF4-FFF2-40B4-BE49-F238E27FC236}">
                <a16:creationId xmlns:a16="http://schemas.microsoft.com/office/drawing/2014/main" xmlns="" id="{A4B6E4B5-F663-4F7C-A00B-1E641834FD2A}"/>
              </a:ext>
            </a:extLst>
          </p:cNvPr>
          <p:cNvCxnSpPr/>
          <p:nvPr/>
        </p:nvCxnSpPr>
        <p:spPr>
          <a:xfrm>
            <a:off x="7746942" y="2674222"/>
            <a:ext cx="0" cy="359400"/>
          </a:xfrm>
          <a:prstGeom prst="straightConnector1">
            <a:avLst/>
          </a:prstGeom>
          <a:noFill/>
          <a:ln w="9525" cap="flat" cmpd="sng">
            <a:solidFill>
              <a:srgbClr val="000000"/>
            </a:solidFill>
            <a:prstDash val="solid"/>
            <a:round/>
            <a:headEnd type="none" w="sm" len="sm"/>
            <a:tailEnd type="none" w="sm" len="sm"/>
          </a:ln>
        </p:spPr>
      </p:cxnSp>
      <p:sp>
        <p:nvSpPr>
          <p:cNvPr id="38" name="Shape 185">
            <a:extLst>
              <a:ext uri="{FF2B5EF4-FFF2-40B4-BE49-F238E27FC236}">
                <a16:creationId xmlns:a16="http://schemas.microsoft.com/office/drawing/2014/main" xmlns="" id="{FAD1AABC-88EC-4361-9F9C-D1468F52A06A}"/>
              </a:ext>
            </a:extLst>
          </p:cNvPr>
          <p:cNvSpPr/>
          <p:nvPr/>
        </p:nvSpPr>
        <p:spPr>
          <a:xfrm>
            <a:off x="7700742" y="2621797"/>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457189">
              <a:defRPr/>
            </a:pPr>
            <a:endParaRPr>
              <a:solidFill>
                <a:srgbClr val="0091DA"/>
              </a:solidFill>
              <a:latin typeface="FS Elliot Pro Light" panose="02000503040000020004" pitchFamily="50" charset="0"/>
            </a:endParaRPr>
          </a:p>
        </p:txBody>
      </p:sp>
      <p:sp>
        <p:nvSpPr>
          <p:cNvPr id="39" name="Shape 193">
            <a:extLst>
              <a:ext uri="{FF2B5EF4-FFF2-40B4-BE49-F238E27FC236}">
                <a16:creationId xmlns:a16="http://schemas.microsoft.com/office/drawing/2014/main" xmlns="" id="{AD669F51-2333-4B59-8B2C-60B397CF8BAB}"/>
              </a:ext>
            </a:extLst>
          </p:cNvPr>
          <p:cNvSpPr txBox="1"/>
          <p:nvPr/>
        </p:nvSpPr>
        <p:spPr>
          <a:xfrm>
            <a:off x="5703124" y="3295827"/>
            <a:ext cx="1662753" cy="737109"/>
          </a:xfrm>
          <a:prstGeom prst="rect">
            <a:avLst/>
          </a:prstGeom>
          <a:noFill/>
          <a:ln>
            <a:noFill/>
          </a:ln>
        </p:spPr>
        <p:txBody>
          <a:bodyPr spcFirstLastPara="1" wrap="square" lIns="91425" tIns="91425" rIns="91425" bIns="91425" anchor="t" anchorCtr="0">
            <a:noAutofit/>
          </a:bodyPr>
          <a:lstStyle/>
          <a:p>
            <a:pPr defTabSz="457189">
              <a:lnSpc>
                <a:spcPct val="115000"/>
              </a:lnSpc>
              <a:buSzPts val="1100"/>
              <a:defRPr/>
            </a:pPr>
            <a:r>
              <a:rPr lang="en-US" sz="1200" dirty="0" smtClean="0">
                <a:solidFill>
                  <a:srgbClr val="0091DA"/>
                </a:solidFill>
                <a:latin typeface="FS Elliot Pro" panose="02000503040000020004" pitchFamily="50" charset="0"/>
                <a:ea typeface="Helvetica Neue"/>
                <a:cs typeface="Helvetica Neue"/>
                <a:sym typeface="Helvetica Neue"/>
              </a:rPr>
              <a:t>Final Meeting</a:t>
            </a:r>
          </a:p>
          <a:p>
            <a:pPr defTabSz="457189">
              <a:lnSpc>
                <a:spcPct val="115000"/>
              </a:lnSpc>
              <a:buSzPts val="1100"/>
              <a:defRPr/>
            </a:pPr>
            <a:r>
              <a:rPr lang="en-US" sz="1100" dirty="0" smtClean="0">
                <a:solidFill>
                  <a:srgbClr val="666666"/>
                </a:solidFill>
                <a:latin typeface="FS Elliot Pro Light" panose="02000503040000020004" pitchFamily="50" charset="0"/>
                <a:ea typeface="Helvetica Neue"/>
                <a:cs typeface="Helvetica Neue"/>
                <a:sym typeface="Helvetica Neue"/>
              </a:rPr>
              <a:t>Presented Project Plan and Design Document to Principal Financial</a:t>
            </a:r>
            <a:endParaRPr lang="en-US" sz="1100" dirty="0">
              <a:solidFill>
                <a:srgbClr val="666666"/>
              </a:solidFill>
              <a:latin typeface="FS Elliot Pro Light" panose="02000503040000020004" pitchFamily="50" charset="0"/>
              <a:ea typeface="Helvetica Neue"/>
              <a:cs typeface="Helvetica Neue"/>
              <a:sym typeface="Helvetica Neue"/>
            </a:endParaRPr>
          </a:p>
          <a:p>
            <a:pPr defTabSz="457189">
              <a:lnSpc>
                <a:spcPct val="115000"/>
              </a:lnSpc>
              <a:buSzPts val="1100"/>
              <a:defRPr/>
            </a:pPr>
            <a:endParaRPr lang="en-US" sz="1100" dirty="0">
              <a:solidFill>
                <a:srgbClr val="666666"/>
              </a:solidFill>
              <a:latin typeface="FS Elliot Pro Light" panose="02000503040000020004" pitchFamily="50" charset="0"/>
              <a:ea typeface="Helvetica Neue"/>
              <a:cs typeface="Helvetica Neue"/>
              <a:sym typeface="Helvetica Neue"/>
            </a:endParaRPr>
          </a:p>
        </p:txBody>
      </p:sp>
      <p:sp>
        <p:nvSpPr>
          <p:cNvPr id="40" name="Slide Number Placeholder 1">
            <a:extLst>
              <a:ext uri="{FF2B5EF4-FFF2-40B4-BE49-F238E27FC236}">
                <a16:creationId xmlns:a16="http://schemas.microsoft.com/office/drawing/2014/main" xmlns="" id="{2362C2BD-2CF2-4041-99E3-5EEAF5E9FCC1}"/>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16</a:t>
            </a:fld>
            <a:endParaRPr lang="en-US"/>
          </a:p>
        </p:txBody>
      </p:sp>
      <p:sp>
        <p:nvSpPr>
          <p:cNvPr id="36"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3468113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464E7E"/>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464E7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Introduction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Project Plan </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5" name="Shape 325"/>
          <p:cNvSpPr txBox="1"/>
          <p:nvPr/>
        </p:nvSpPr>
        <p:spPr>
          <a:xfrm>
            <a:off x="5183248" y="2771165"/>
            <a:ext cx="3744852" cy="494104"/>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464E7E"/>
                </a:solidFill>
                <a:effectLst/>
                <a:uLnTx/>
                <a:uFillTx/>
                <a:latin typeface="FS Elliot Pro" panose="02000503040000020004" pitchFamily="50" charset="0"/>
                <a:ea typeface="Arial"/>
                <a:cs typeface="Arial"/>
                <a:sym typeface="Arial"/>
              </a:rPr>
              <a:t>System Design</a:t>
            </a:r>
            <a:endParaRPr kumimoji="0" sz="2500" b="0" i="0" u="none" strike="noStrike" kern="0" cap="none" spc="0" normalizeH="0" baseline="0" noProof="0" dirty="0">
              <a:ln>
                <a:noFill/>
              </a:ln>
              <a:solidFill>
                <a:srgbClr val="464E7E"/>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Conclusion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5258" y="1736225"/>
            <a:ext cx="473202" cy="473202"/>
          </a:xfrm>
          <a:prstGeom prst="rect">
            <a:avLst/>
          </a:prstGeom>
          <a:noFill/>
          <a:ln>
            <a:noFill/>
          </a:ln>
        </p:spPr>
      </p:pic>
      <p:grpSp>
        <p:nvGrpSpPr>
          <p:cNvPr id="46" name="Shape 302">
            <a:extLst>
              <a:ext uri="{FF2B5EF4-FFF2-40B4-BE49-F238E27FC236}">
                <a16:creationId xmlns:a16="http://schemas.microsoft.com/office/drawing/2014/main" xmlns="" id="{F4B00274-9E56-48C5-A7D8-D00252D63F50}"/>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a16="http://schemas.microsoft.com/office/drawing/2014/main" xmlns="" id="{314AACC1-3BC9-4187-B37C-DD1D782B538B}"/>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a16="http://schemas.microsoft.com/office/drawing/2014/main" xmlns="" id="{D331A15D-0196-43D3-8A39-8F1CE49F8A58}"/>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a16="http://schemas.microsoft.com/office/drawing/2014/main" xmlns="" id="{BC2DF604-8319-4449-9B03-C4A6305B9D9C}"/>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a16="http://schemas.microsoft.com/office/drawing/2014/main" xmlns="" id="{355ABAC1-8CB0-4920-8E8D-F37D8CCB27AB}"/>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a16="http://schemas.microsoft.com/office/drawing/2014/main" xmlns="" id="{42557B13-38F4-4C62-A847-43894782E2C0}"/>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a16="http://schemas.microsoft.com/office/drawing/2014/main" xmlns="" id="{9E24FB40-A74B-48E1-B50F-AB0E99A1FE34}"/>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a16="http://schemas.microsoft.com/office/drawing/2014/main" xmlns="" id="{AC1A622D-4934-41E1-9602-5169D728B426}"/>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a16="http://schemas.microsoft.com/office/drawing/2014/main" xmlns="" id="{1F438888-34E7-49E7-8C3D-29072FAFE309}"/>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a16="http://schemas.microsoft.com/office/drawing/2014/main" xmlns="" id="{E57005D0-0828-4C84-AB5A-FCF80FBF5521}"/>
              </a:ext>
            </a:extLst>
          </p:cNvPr>
          <p:cNvPicPr preferRelativeResize="0"/>
          <p:nvPr/>
        </p:nvPicPr>
        <p:blipFill rotWithShape="1">
          <a:blip r:embed="rId6">
            <a:alphaModFix/>
          </a:blip>
          <a:srcRect/>
          <a:stretch/>
        </p:blipFill>
        <p:spPr>
          <a:xfrm>
            <a:off x="4445257" y="2795815"/>
            <a:ext cx="473202" cy="473202"/>
          </a:xfrm>
          <a:prstGeom prst="rect">
            <a:avLst/>
          </a:prstGeom>
          <a:noFill/>
          <a:ln>
            <a:noFill/>
          </a:ln>
        </p:spPr>
      </p:pic>
      <p:sp>
        <p:nvSpPr>
          <p:cNvPr id="44" name="Slide Number Placeholder 1">
            <a:extLst>
              <a:ext uri="{FF2B5EF4-FFF2-40B4-BE49-F238E27FC236}">
                <a16:creationId xmlns:a16="http://schemas.microsoft.com/office/drawing/2014/main" xmlns="" id="{9559B037-81F9-4615-9808-41021EE2AAA4}"/>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17</a:t>
            </a:fld>
            <a:endParaRPr lang="en-US"/>
          </a:p>
        </p:txBody>
      </p:sp>
      <p:sp>
        <p:nvSpPr>
          <p:cNvPr id="45"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custDataLst>
      <p:tags r:id="rId1"/>
    </p:custDataLst>
    <p:extLst>
      <p:ext uri="{BB962C8B-B14F-4D97-AF65-F5344CB8AC3E}">
        <p14:creationId xmlns:p14="http://schemas.microsoft.com/office/powerpoint/2010/main" val="3349400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Functional Decomposition</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18</a:t>
            </a:fld>
            <a:endParaRPr lang="en-US"/>
          </a:p>
        </p:txBody>
      </p:sp>
      <p:graphicFrame>
        <p:nvGraphicFramePr>
          <p:cNvPr id="3" name="Diagram 2"/>
          <p:cNvGraphicFramePr/>
          <p:nvPr>
            <p:extLst>
              <p:ext uri="{D42A27DB-BD31-4B8C-83A1-F6EECF244321}">
                <p14:modId xmlns:p14="http://schemas.microsoft.com/office/powerpoint/2010/main" val="2640454298"/>
              </p:ext>
            </p:extLst>
          </p:nvPr>
        </p:nvGraphicFramePr>
        <p:xfrm>
          <a:off x="4397828" y="403603"/>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448583078"/>
              </p:ext>
            </p:extLst>
          </p:nvPr>
        </p:nvGraphicFramePr>
        <p:xfrm>
          <a:off x="457200" y="841133"/>
          <a:ext cx="5634218" cy="3962220"/>
        </p:xfrm>
        <a:graphic>
          <a:graphicData uri="http://schemas.openxmlformats.org/drawingml/2006/table">
            <a:tbl>
              <a:tblPr>
                <a:tableStyleId>{9D7B26C5-4107-4FEC-AEDC-1716B250A1EF}</a:tableStyleId>
              </a:tblPr>
              <a:tblGrid>
                <a:gridCol w="1305842">
                  <a:extLst>
                    <a:ext uri="{9D8B030D-6E8A-4147-A177-3AD203B41FA5}">
                      <a16:colId xmlns:a16="http://schemas.microsoft.com/office/drawing/2014/main" xmlns="" val="20000"/>
                    </a:ext>
                  </a:extLst>
                </a:gridCol>
                <a:gridCol w="2947147">
                  <a:extLst>
                    <a:ext uri="{9D8B030D-6E8A-4147-A177-3AD203B41FA5}">
                      <a16:colId xmlns:a16="http://schemas.microsoft.com/office/drawing/2014/main" xmlns="" val="20001"/>
                    </a:ext>
                  </a:extLst>
                </a:gridCol>
                <a:gridCol w="1381229">
                  <a:extLst>
                    <a:ext uri="{9D8B030D-6E8A-4147-A177-3AD203B41FA5}">
                      <a16:colId xmlns:a16="http://schemas.microsoft.com/office/drawing/2014/main" xmlns="" val="1146546526"/>
                    </a:ext>
                  </a:extLst>
                </a:gridCol>
              </a:tblGrid>
              <a:tr h="447763">
                <a:tc>
                  <a:txBody>
                    <a:bodyPr/>
                    <a:lstStyle/>
                    <a:p>
                      <a:pPr marL="0" lvl="0" indent="0" algn="l" rtl="0">
                        <a:spcBef>
                          <a:spcPts val="0"/>
                        </a:spcBef>
                        <a:spcAft>
                          <a:spcPts val="0"/>
                        </a:spcAft>
                        <a:buNone/>
                      </a:pPr>
                      <a:r>
                        <a:rPr lang="en-US" sz="1400" b="1" dirty="0" smtClean="0">
                          <a:solidFill>
                            <a:schemeClr val="accent1"/>
                          </a:solidFill>
                        </a:rPr>
                        <a:t>Pipeline Stages</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noFill/>
                  </a:tcPr>
                </a:tc>
                <a:tc>
                  <a:txBody>
                    <a:bodyPr/>
                    <a:lstStyle/>
                    <a:p>
                      <a:pPr marL="0" lvl="0" indent="0" algn="ctr" rtl="0">
                        <a:spcBef>
                          <a:spcPts val="0"/>
                        </a:spcBef>
                        <a:spcAft>
                          <a:spcPts val="0"/>
                        </a:spcAft>
                        <a:buNone/>
                      </a:pPr>
                      <a:r>
                        <a:rPr lang="en-US" sz="1400" b="1" dirty="0">
                          <a:solidFill>
                            <a:schemeClr val="accent1"/>
                          </a:solidFill>
                        </a:rPr>
                        <a:t>How it Works</a:t>
                      </a: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tc>
                  <a:txBody>
                    <a:bodyPr/>
                    <a:lstStyle/>
                    <a:p>
                      <a:pPr marL="0" lvl="0" indent="0" algn="ctr" rtl="0">
                        <a:spcBef>
                          <a:spcPts val="0"/>
                        </a:spcBef>
                        <a:spcAft>
                          <a:spcPts val="0"/>
                        </a:spcAft>
                        <a:buNone/>
                      </a:pPr>
                      <a:r>
                        <a:rPr lang="en-US" sz="1400" b="1" dirty="0" smtClean="0">
                          <a:solidFill>
                            <a:schemeClr val="accent1"/>
                          </a:solidFill>
                        </a:rPr>
                        <a:t>Our Task</a:t>
                      </a:r>
                      <a:endParaRPr lang="en-US" sz="1400" b="1" dirty="0">
                        <a:solidFill>
                          <a:schemeClr val="accent1"/>
                        </a:solidFill>
                      </a:endParaRPr>
                    </a:p>
                  </a:txBody>
                  <a:tcPr marL="91425" marR="91425" marT="91425" marB="91425" anchor="ctr">
                    <a:lnT w="28575"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4"/>
                  </a:ext>
                </a:extLst>
              </a:tr>
              <a:tr h="582099">
                <a:tc>
                  <a:txBody>
                    <a:bodyPr/>
                    <a:lstStyle/>
                    <a:p>
                      <a:pPr marL="0" lvl="0" indent="0" rtl="0">
                        <a:spcBef>
                          <a:spcPts val="0"/>
                        </a:spcBef>
                        <a:spcAft>
                          <a:spcPts val="0"/>
                        </a:spcAft>
                        <a:buNone/>
                      </a:pPr>
                      <a:r>
                        <a:rPr lang="en" sz="1000" b="1" dirty="0" smtClean="0">
                          <a:solidFill>
                            <a:schemeClr val="tx2">
                              <a:lumMod val="50000"/>
                            </a:schemeClr>
                          </a:solidFill>
                        </a:rPr>
                        <a:t>Retrieve</a:t>
                      </a:r>
                      <a:r>
                        <a:rPr lang="en" sz="1000" b="1" baseline="0" dirty="0" smtClean="0">
                          <a:solidFill>
                            <a:schemeClr val="tx2">
                              <a:lumMod val="50000"/>
                            </a:schemeClr>
                          </a:solidFill>
                        </a:rPr>
                        <a:t> and Format Data</a:t>
                      </a:r>
                      <a:endParaRPr sz="1000" b="1"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Data</a:t>
                      </a:r>
                      <a:r>
                        <a:rPr lang="en-US" sz="1000" baseline="0" dirty="0" smtClean="0">
                          <a:solidFill>
                            <a:schemeClr val="tx2">
                              <a:lumMod val="50000"/>
                            </a:schemeClr>
                          </a:solidFill>
                        </a:rPr>
                        <a:t> is retrieved from the Principal database and filtered by a combination of factors and variables.</a:t>
                      </a:r>
                      <a:endParaRPr lang="en-US"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 sz="1000" dirty="0" smtClean="0">
                          <a:solidFill>
                            <a:schemeClr val="tx2">
                              <a:lumMod val="50000"/>
                            </a:schemeClr>
                          </a:solidFill>
                        </a:rPr>
                        <a:t>Create a set of Library functions to query</a:t>
                      </a:r>
                      <a:r>
                        <a:rPr lang="en" sz="1000" baseline="0" dirty="0" smtClean="0">
                          <a:solidFill>
                            <a:schemeClr val="tx2">
                              <a:lumMod val="50000"/>
                            </a:schemeClr>
                          </a:solidFill>
                        </a:rPr>
                        <a:t> the database</a:t>
                      </a:r>
                      <a:endParaRPr sz="1000" dirty="0">
                        <a:solidFill>
                          <a:schemeClr val="tx2">
                            <a:lumMod val="50000"/>
                          </a:schemeClr>
                        </a:solidFill>
                      </a:endParaRPr>
                    </a:p>
                  </a:txBody>
                  <a:tcPr marL="91425" marR="91425" marT="91425" marB="91425">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5"/>
                  </a:ext>
                </a:extLst>
              </a:tr>
              <a:tr h="577203">
                <a:tc>
                  <a:txBody>
                    <a:bodyPr/>
                    <a:lstStyle/>
                    <a:p>
                      <a:pPr marL="0" lvl="0" indent="0" rtl="0">
                        <a:spcBef>
                          <a:spcPts val="0"/>
                        </a:spcBef>
                        <a:spcAft>
                          <a:spcPts val="0"/>
                        </a:spcAft>
                        <a:buNone/>
                      </a:pPr>
                      <a:r>
                        <a:rPr lang="en-US" sz="1000" b="1" dirty="0" smtClean="0">
                          <a:solidFill>
                            <a:schemeClr val="tx2">
                              <a:lumMod val="50000"/>
                            </a:schemeClr>
                          </a:solidFill>
                        </a:rPr>
                        <a:t>Preprocess</a:t>
                      </a:r>
                      <a:r>
                        <a:rPr lang="en-US" sz="1000" b="1" baseline="0" dirty="0" smtClean="0">
                          <a:solidFill>
                            <a:schemeClr val="tx2">
                              <a:lumMod val="50000"/>
                            </a:schemeClr>
                          </a:solidFill>
                        </a:rPr>
                        <a:t> Data for the Model</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Data</a:t>
                      </a:r>
                      <a:r>
                        <a:rPr lang="en-US" sz="1000" baseline="0" dirty="0" smtClean="0">
                          <a:solidFill>
                            <a:schemeClr val="tx2">
                              <a:lumMod val="50000"/>
                            </a:schemeClr>
                          </a:solidFill>
                        </a:rPr>
                        <a:t> is a</a:t>
                      </a:r>
                      <a:r>
                        <a:rPr lang="en-US" sz="1000" dirty="0" smtClean="0">
                          <a:solidFill>
                            <a:schemeClr val="tx2">
                              <a:lumMod val="50000"/>
                            </a:schemeClr>
                          </a:solidFill>
                        </a:rPr>
                        <a:t>ggregated to factor portfolios</a:t>
                      </a:r>
                      <a:r>
                        <a:rPr lang="en-US" sz="1000" baseline="0" dirty="0" smtClean="0">
                          <a:solidFill>
                            <a:schemeClr val="tx2">
                              <a:lumMod val="50000"/>
                            </a:schemeClr>
                          </a:solidFill>
                        </a:rPr>
                        <a:t> </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portfolios</a:t>
                      </a:r>
                      <a:r>
                        <a:rPr lang="en-US" sz="1000" baseline="0" dirty="0" smtClean="0">
                          <a:solidFill>
                            <a:schemeClr val="tx2">
                              <a:lumMod val="50000"/>
                            </a:schemeClr>
                          </a:solidFill>
                        </a:rPr>
                        <a:t> using user inputted factors.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60547791"/>
                  </a:ext>
                </a:extLst>
              </a:tr>
              <a:tr h="582099">
                <a:tc>
                  <a:txBody>
                    <a:bodyPr/>
                    <a:lstStyle/>
                    <a:p>
                      <a:pPr marL="0" lvl="0" indent="0" rtl="0">
                        <a:spcBef>
                          <a:spcPts val="0"/>
                        </a:spcBef>
                        <a:spcAft>
                          <a:spcPts val="0"/>
                        </a:spcAft>
                        <a:buNone/>
                      </a:pPr>
                      <a:r>
                        <a:rPr lang="en-US" sz="1000" b="1" dirty="0" smtClean="0">
                          <a:solidFill>
                            <a:schemeClr val="tx2">
                              <a:lumMod val="50000"/>
                            </a:schemeClr>
                          </a:solidFill>
                        </a:rPr>
                        <a:t>Construct  Predictive Models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Build models</a:t>
                      </a:r>
                      <a:r>
                        <a:rPr lang="en-US" sz="1000" baseline="0" dirty="0" smtClean="0">
                          <a:solidFill>
                            <a:schemeClr val="tx2">
                              <a:lumMod val="50000"/>
                            </a:schemeClr>
                          </a:solidFill>
                        </a:rPr>
                        <a:t> for all measures of all portfolios and generate predictions.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a software placeholder that can run models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705879900"/>
                  </a:ext>
                </a:extLst>
              </a:tr>
              <a:tr h="582099">
                <a:tc>
                  <a:txBody>
                    <a:bodyPr/>
                    <a:lstStyle/>
                    <a:p>
                      <a:pPr marL="0" lvl="0" indent="0" rtl="0">
                        <a:spcBef>
                          <a:spcPts val="0"/>
                        </a:spcBef>
                        <a:spcAft>
                          <a:spcPts val="0"/>
                        </a:spcAft>
                        <a:buNone/>
                      </a:pPr>
                      <a:r>
                        <a:rPr lang="en-US" sz="1000" b="1" dirty="0" smtClean="0">
                          <a:solidFill>
                            <a:schemeClr val="tx2">
                              <a:lumMod val="50000"/>
                            </a:schemeClr>
                          </a:solidFill>
                        </a:rPr>
                        <a:t>Postprocess the Model</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Models</a:t>
                      </a:r>
                      <a:r>
                        <a:rPr lang="en-US" sz="1000" baseline="0" dirty="0" smtClean="0">
                          <a:solidFill>
                            <a:schemeClr val="tx2">
                              <a:lumMod val="50000"/>
                            </a:schemeClr>
                          </a:solidFill>
                        </a:rPr>
                        <a:t> are compared and performance is calculated. Top models are compared and portfolios are selected.</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a process to compare models to performance thresholds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6"/>
                  </a:ext>
                </a:extLst>
              </a:tr>
              <a:tr h="582099">
                <a:tc>
                  <a:txBody>
                    <a:bodyPr/>
                    <a:lstStyle/>
                    <a:p>
                      <a:pPr marL="0" lvl="0" indent="0" rtl="0">
                        <a:spcBef>
                          <a:spcPts val="0"/>
                        </a:spcBef>
                        <a:spcAft>
                          <a:spcPts val="0"/>
                        </a:spcAft>
                        <a:buNone/>
                      </a:pPr>
                      <a:r>
                        <a:rPr lang="en-US" sz="1000" b="1" dirty="0" smtClean="0">
                          <a:solidFill>
                            <a:schemeClr val="tx2">
                              <a:lumMod val="50000"/>
                            </a:schemeClr>
                          </a:solidFill>
                        </a:rPr>
                        <a:t>Visualize the</a:t>
                      </a:r>
                      <a:r>
                        <a:rPr lang="en-US" sz="1000" b="1" baseline="0" dirty="0" smtClean="0">
                          <a:solidFill>
                            <a:schemeClr val="tx2">
                              <a:lumMod val="50000"/>
                            </a:schemeClr>
                          </a:solidFill>
                        </a:rPr>
                        <a:t> Results</a:t>
                      </a:r>
                      <a:endParaRPr lang="en-US" sz="1000" b="1"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0" lvl="0" indent="0" rtl="0">
                        <a:spcBef>
                          <a:spcPts val="0"/>
                        </a:spcBef>
                        <a:spcAft>
                          <a:spcPts val="0"/>
                        </a:spcAft>
                        <a:buNone/>
                      </a:pPr>
                      <a:r>
                        <a:rPr lang="en-US" sz="1000" dirty="0" smtClean="0">
                          <a:solidFill>
                            <a:schemeClr val="tx2">
                              <a:lumMod val="50000"/>
                            </a:schemeClr>
                          </a:solidFill>
                        </a:rPr>
                        <a:t>The</a:t>
                      </a:r>
                      <a:r>
                        <a:rPr lang="en-US" sz="1000" baseline="0" dirty="0" smtClean="0">
                          <a:solidFill>
                            <a:schemeClr val="tx2">
                              <a:lumMod val="50000"/>
                            </a:schemeClr>
                          </a:solidFill>
                        </a:rPr>
                        <a:t> results at each stage of the pipeline is displayed through interfaces and Power BI dashboards</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0" lvl="0" indent="0" rtl="0">
                        <a:spcBef>
                          <a:spcPts val="0"/>
                        </a:spcBef>
                        <a:spcAft>
                          <a:spcPts val="0"/>
                        </a:spcAft>
                        <a:buNone/>
                      </a:pPr>
                      <a:r>
                        <a:rPr lang="en-US" sz="1000" dirty="0" smtClean="0">
                          <a:solidFill>
                            <a:schemeClr val="tx2">
                              <a:lumMod val="50000"/>
                            </a:schemeClr>
                          </a:solidFill>
                        </a:rPr>
                        <a:t>Create hooks and standards for displaying data</a:t>
                      </a:r>
                      <a:endParaRPr lang="en-US" sz="1000" dirty="0">
                        <a:solidFill>
                          <a:schemeClr val="tx2">
                            <a:lumMod val="50000"/>
                          </a:schemeClr>
                        </a:solidFill>
                      </a:endParaRPr>
                    </a:p>
                  </a:txBody>
                  <a:tcPr marL="91425" marR="91425" marT="91425" marB="91425">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sp>
        <p:nvSpPr>
          <p:cNvPr id="6"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915131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Detailed Design</a:t>
            </a:r>
            <a:endParaRPr lang="en-US" dirty="0"/>
          </a:p>
        </p:txBody>
      </p:sp>
      <p:sp>
        <p:nvSpPr>
          <p:cNvPr id="6"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p:txBody>
          <a:bodyPr/>
          <a:lstStyle/>
          <a:p>
            <a:r>
              <a:rPr lang="en-US" dirty="0" smtClean="0">
                <a:solidFill>
                  <a:schemeClr val="accent2">
                    <a:lumMod val="50000"/>
                  </a:schemeClr>
                </a:solidFill>
              </a:rPr>
              <a:t>The key details of our </a:t>
            </a:r>
            <a:r>
              <a:rPr lang="en-US" dirty="0"/>
              <a:t>p</a:t>
            </a:r>
            <a:r>
              <a:rPr lang="en-US" dirty="0" smtClean="0">
                <a:solidFill>
                  <a:schemeClr val="accent2">
                    <a:lumMod val="50000"/>
                  </a:schemeClr>
                </a:solidFill>
              </a:rPr>
              <a:t>ipeline design.</a:t>
            </a:r>
            <a:endParaRPr lang="en-US" dirty="0">
              <a:solidFill>
                <a:schemeClr val="accent2">
                  <a:lumMod val="50000"/>
                </a:schemeClr>
              </a:solidFill>
            </a:endParaRPr>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19</a:t>
            </a:fld>
            <a:endParaRPr lang="en-US"/>
          </a:p>
        </p:txBody>
      </p:sp>
      <p:graphicFrame>
        <p:nvGraphicFramePr>
          <p:cNvPr id="7" name="Content Placeholder 6">
            <a:extLst>
              <a:ext uri="{FF2B5EF4-FFF2-40B4-BE49-F238E27FC236}">
                <a16:creationId xmlns:a16="http://schemas.microsoft.com/office/drawing/2014/main" xmlns="" id="{E946EC23-7053-490E-9BC2-2F2B0875DC3A}"/>
              </a:ext>
            </a:extLst>
          </p:cNvPr>
          <p:cNvGraphicFramePr>
            <a:graphicFrameLocks/>
          </p:cNvGraphicFramePr>
          <p:nvPr>
            <p:extLst>
              <p:ext uri="{D42A27DB-BD31-4B8C-83A1-F6EECF244321}">
                <p14:modId xmlns:p14="http://schemas.microsoft.com/office/powerpoint/2010/main" val="645466783"/>
              </p:ext>
            </p:extLst>
          </p:nvPr>
        </p:nvGraphicFramePr>
        <p:xfrm>
          <a:off x="457200" y="1057636"/>
          <a:ext cx="8229600" cy="3574334"/>
        </p:xfrm>
        <a:graphic>
          <a:graphicData uri="http://schemas.openxmlformats.org/drawingml/2006/table">
            <a:tbl>
              <a:tblPr>
                <a:tableStyleId>{9D7B26C5-4107-4FEC-AEDC-1716B250A1EF}</a:tableStyleId>
              </a:tblPr>
              <a:tblGrid>
                <a:gridCol w="1907373">
                  <a:extLst>
                    <a:ext uri="{9D8B030D-6E8A-4147-A177-3AD203B41FA5}">
                      <a16:colId xmlns:a16="http://schemas.microsoft.com/office/drawing/2014/main" xmlns="" val="20000"/>
                    </a:ext>
                  </a:extLst>
                </a:gridCol>
                <a:gridCol w="4792013">
                  <a:extLst>
                    <a:ext uri="{9D8B030D-6E8A-4147-A177-3AD203B41FA5}">
                      <a16:colId xmlns:a16="http://schemas.microsoft.com/office/drawing/2014/main" xmlns="" val="20001"/>
                    </a:ext>
                  </a:extLst>
                </a:gridCol>
                <a:gridCol w="1530214">
                  <a:extLst>
                    <a:ext uri="{9D8B030D-6E8A-4147-A177-3AD203B41FA5}">
                      <a16:colId xmlns:a16="http://schemas.microsoft.com/office/drawing/2014/main" xmlns="" val="1146546526"/>
                    </a:ext>
                  </a:extLst>
                </a:gridCol>
              </a:tblGrid>
              <a:tr h="528862">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91DA"/>
                          </a:solidFill>
                        </a:rPr>
                        <a:t>Design Decision</a:t>
                      </a:r>
                      <a:endParaRPr lang="en-US" sz="1400" b="1" dirty="0">
                        <a:solidFill>
                          <a:srgbClr val="0091DA"/>
                        </a:solidFil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algn="ctr">
                        <a:lnSpc>
                          <a:spcPct val="100000"/>
                        </a:lnSpc>
                      </a:pPr>
                      <a:r>
                        <a:rPr lang="en-US" sz="1400" b="1" dirty="0" smtClean="0">
                          <a:solidFill>
                            <a:srgbClr val="0091DA"/>
                          </a:solidFill>
                          <a:latin typeface="+mj-lt"/>
                          <a:cs typeface="Arial"/>
                        </a:rPr>
                        <a:t>Justification</a:t>
                      </a:r>
                      <a:endParaRPr sz="1400" b="1" dirty="0">
                        <a:solidFill>
                          <a:srgbClr val="0091DA"/>
                        </a:solidFill>
                        <a:latin typeface="+mj-lt"/>
                        <a:cs typeface="Aria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algn="ctr">
                        <a:lnSpc>
                          <a:spcPct val="100000"/>
                        </a:lnSpc>
                      </a:pPr>
                      <a:endParaRPr sz="1400" b="1" dirty="0">
                        <a:solidFill>
                          <a:srgbClr val="0091DA"/>
                        </a:solidFill>
                        <a:latin typeface="+mj-lt"/>
                        <a:cs typeface="Arial"/>
                      </a:endParaRPr>
                    </a:p>
                  </a:txBody>
                  <a:tcPr marL="73152" marR="73152" marT="73152" marB="73152"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rgbClr val="4D4E5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480926">
                <a:tc>
                  <a:txBody>
                    <a:bodyPr/>
                    <a:lstStyle/>
                    <a:p>
                      <a:pPr marL="0" lvl="0" indent="0">
                        <a:spcBef>
                          <a:spcPts val="0"/>
                        </a:spcBef>
                        <a:spcAft>
                          <a:spcPts val="0"/>
                        </a:spcAft>
                        <a:buNone/>
                      </a:pPr>
                      <a:r>
                        <a:rPr lang="en-US" sz="1000" b="1" i="1" u="none" strike="noStrike" cap="none" baseline="0" dirty="0" smtClean="0">
                          <a:solidFill>
                            <a:schemeClr val="tx2">
                              <a:lumMod val="50000"/>
                            </a:schemeClr>
                          </a:solidFill>
                          <a:latin typeface="+mj-lt"/>
                          <a:ea typeface="Helvetica Neue"/>
                          <a:cs typeface="Helvetica Neue"/>
                          <a:sym typeface="Helvetica Neue"/>
                        </a:rPr>
                        <a:t>Function Library</a:t>
                      </a:r>
                      <a:endParaRPr sz="1000" b="1" i="1" u="none" strike="noStrike" cap="none"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gridSpan="2">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Functions</a:t>
                      </a:r>
                      <a:r>
                        <a:rPr lang="en-US" sz="1000" i="1" baseline="0" dirty="0" smtClean="0">
                          <a:solidFill>
                            <a:schemeClr val="tx2">
                              <a:lumMod val="50000"/>
                            </a:schemeClr>
                          </a:solidFill>
                          <a:latin typeface="+mj-lt"/>
                          <a:ea typeface="Helvetica Neue"/>
                          <a:cs typeface="Helvetica Neue"/>
                          <a:sym typeface="Helvetica Neue"/>
                        </a:rPr>
                        <a:t> and classes that can be called with standardized inputs and outputs allows for easy integration into the current development process</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hMerge="1">
                  <a:txBody>
                    <a:bodyPr/>
                    <a:lstStyle/>
                    <a:p>
                      <a:pPr marL="457200" lvl="0" indent="-292100" rtl="0">
                        <a:spcBef>
                          <a:spcPts val="0"/>
                        </a:spcBef>
                        <a:spcAft>
                          <a:spcPts val="0"/>
                        </a:spcAft>
                        <a:buClr>
                          <a:schemeClr val="accent6"/>
                        </a:buClr>
                        <a:buSzPts val="1000"/>
                        <a:buFont typeface="Helvetica Neue"/>
                        <a:buChar char="●"/>
                      </a:pPr>
                      <a:endParaRPr lang="en-US" sz="1000" i="1">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extLst>
                  <a:ext uri="{0D108BD9-81ED-4DB2-BD59-A6C34878D82A}">
                    <a16:rowId xmlns:a16="http://schemas.microsoft.com/office/drawing/2014/main" xmlns="" val="10001"/>
                  </a:ext>
                </a:extLst>
              </a:tr>
              <a:tr h="548744">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Modular</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gridSpan="2">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Allows each function call and</a:t>
                      </a:r>
                      <a:r>
                        <a:rPr lang="en-US" sz="1000" i="1" baseline="0" dirty="0" smtClean="0">
                          <a:solidFill>
                            <a:schemeClr val="tx2">
                              <a:lumMod val="50000"/>
                            </a:schemeClr>
                          </a:solidFill>
                          <a:latin typeface="+mj-lt"/>
                          <a:ea typeface="Helvetica Neue"/>
                          <a:cs typeface="Helvetica Neue"/>
                          <a:sym typeface="Helvetica Neue"/>
                        </a:rPr>
                        <a:t> process block to be called independently, breaks down each process into functions that lead into each other</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hMerge="1">
                  <a:txBody>
                    <a:bodyPr/>
                    <a:lstStyle/>
                    <a:p>
                      <a:pPr marL="457200" lvl="0" indent="-292100" rtl="0">
                        <a:spcBef>
                          <a:spcPts val="0"/>
                        </a:spcBef>
                        <a:spcAft>
                          <a:spcPts val="0"/>
                        </a:spcAft>
                        <a:buClr>
                          <a:schemeClr val="accent6"/>
                        </a:buClr>
                        <a:buSzPts val="1000"/>
                        <a:buFont typeface="Helvetica Neue"/>
                        <a:buChar char="●"/>
                      </a:pPr>
                      <a:endParaRPr lang="en-US" sz="1000" i="1">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2"/>
                  </a:ext>
                </a:extLst>
              </a:tr>
              <a:tr h="480926">
                <a:tc>
                  <a:txBody>
                    <a:bodyPr/>
                    <a:lstStyle/>
                    <a:p>
                      <a:pPr marL="0" lvl="0" indent="0">
                        <a:spcBef>
                          <a:spcPts val="0"/>
                        </a:spcBef>
                        <a:spcAft>
                          <a:spcPts val="0"/>
                        </a:spcAft>
                        <a:buNone/>
                      </a:pPr>
                      <a:r>
                        <a:rPr lang="en-US" sz="1000" b="1" i="1" dirty="0" smtClean="0">
                          <a:solidFill>
                            <a:schemeClr val="tx2">
                              <a:lumMod val="50000"/>
                            </a:schemeClr>
                          </a:solidFill>
                          <a:latin typeface="+mj-lt"/>
                          <a:ea typeface="Helvetica Neue"/>
                          <a:cs typeface="Helvetica Neue"/>
                          <a:sym typeface="Helvetica Neue"/>
                        </a:rPr>
                        <a:t>Standardized</a:t>
                      </a:r>
                      <a:endParaRPr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gridSpan="2">
                  <a:txBody>
                    <a:bodyPr/>
                    <a:lstStyle/>
                    <a:p>
                      <a:pPr marL="457200" lvl="0" indent="-292100" rtl="0">
                        <a:spcBef>
                          <a:spcPts val="0"/>
                        </a:spcBef>
                        <a:spcAft>
                          <a:spcPts val="0"/>
                        </a:spcAft>
                        <a:buClr>
                          <a:schemeClr val="accent6"/>
                        </a:buClr>
                        <a:buSzPts val="1000"/>
                        <a:buFont typeface="Helvetica Neue"/>
                        <a:buChar char="●"/>
                      </a:pPr>
                      <a:r>
                        <a:rPr lang="en-US" sz="1000" i="1" dirty="0" smtClean="0">
                          <a:solidFill>
                            <a:schemeClr val="tx2">
                              <a:lumMod val="50000"/>
                            </a:schemeClr>
                          </a:solidFill>
                          <a:latin typeface="+mj-lt"/>
                          <a:ea typeface="Helvetica Neue"/>
                          <a:cs typeface="Helvetica Neue"/>
                          <a:sym typeface="Helvetica Neue"/>
                        </a:rPr>
                        <a:t>Our</a:t>
                      </a:r>
                      <a:r>
                        <a:rPr lang="en-US" sz="1000" i="1" baseline="0" dirty="0" smtClean="0">
                          <a:solidFill>
                            <a:schemeClr val="tx2">
                              <a:lumMod val="50000"/>
                            </a:schemeClr>
                          </a:solidFill>
                          <a:latin typeface="+mj-lt"/>
                          <a:ea typeface="Helvetica Neue"/>
                          <a:cs typeface="Helvetica Neue"/>
                          <a:sym typeface="Helvetica Neue"/>
                        </a:rPr>
                        <a:t> library calls will implement strict standards for the inputs and outputs of each block in the DRP 2.0 process, this allows for easier maintainability and further development</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hMerge="1">
                  <a:txBody>
                    <a:bodyPr/>
                    <a:lstStyle/>
                    <a:p>
                      <a:pPr marL="457200" lvl="0" indent="-292100" rtl="0">
                        <a:spcBef>
                          <a:spcPts val="0"/>
                        </a:spcBef>
                        <a:spcAft>
                          <a:spcPts val="0"/>
                        </a:spcAft>
                        <a:buClr>
                          <a:schemeClr val="accent6"/>
                        </a:buClr>
                        <a:buSzPts val="1000"/>
                        <a:buFont typeface="Helvetica Neue"/>
                        <a:buChar char="●"/>
                      </a:pPr>
                      <a:endParaRPr lang="en-US" sz="1000" i="1">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3"/>
                  </a:ext>
                </a:extLst>
              </a:tr>
              <a:tr h="4809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1" dirty="0" smtClean="0">
                          <a:solidFill>
                            <a:srgbClr val="0091DA"/>
                          </a:solidFill>
                        </a:rPr>
                        <a:t>Technology</a:t>
                      </a:r>
                      <a:r>
                        <a:rPr lang="en-US" sz="1400" b="1" baseline="0" dirty="0" smtClean="0">
                          <a:solidFill>
                            <a:srgbClr val="0091DA"/>
                          </a:solidFill>
                        </a:rPr>
                        <a:t> Decisions</a:t>
                      </a:r>
                      <a:endParaRPr lang="en-US" sz="1400" b="1" dirty="0">
                        <a:solidFill>
                          <a:srgbClr val="0091DA"/>
                        </a:solidFill>
                      </a:endParaRPr>
                    </a:p>
                  </a:txBody>
                  <a:tcPr marL="73152" marR="73152" marT="73152" marB="73152" anchor="b">
                    <a:lnT w="12700" cap="flat" cmpd="sng" algn="ctr">
                      <a:solidFill>
                        <a:srgbClr val="4D4E53"/>
                      </a:solidFill>
                      <a:prstDash val="solid"/>
                      <a:round/>
                      <a:headEnd type="none" w="med" len="med"/>
                      <a:tailEnd type="none" w="med" len="med"/>
                    </a:lnT>
                    <a:lnB w="28575" cap="flat" cmpd="sng" algn="ctr">
                      <a:solidFill>
                        <a:srgbClr val="4D4E53"/>
                      </a:solidFill>
                      <a:prstDash val="solid"/>
                      <a:round/>
                      <a:headEnd type="none" w="med" len="med"/>
                      <a:tailEnd type="none" w="med" len="med"/>
                    </a:lnB>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solidFill>
                            <a:srgbClr val="0091DA"/>
                          </a:solidFill>
                        </a:rPr>
                        <a:t>Advantage</a:t>
                      </a:r>
                    </a:p>
                  </a:txBody>
                  <a:tcPr marL="73152" marR="73152" marT="73152" marB="73152" anchor="b">
                    <a:lnT w="12700" cap="flat" cmpd="sng" algn="ctr">
                      <a:solidFill>
                        <a:srgbClr val="4D4E53"/>
                      </a:solidFill>
                      <a:prstDash val="solid"/>
                      <a:round/>
                      <a:headEnd type="none" w="med" len="med"/>
                      <a:tailEnd type="none" w="med" len="med"/>
                    </a:lnT>
                    <a:lnB w="28575" cap="flat" cmpd="sng" algn="ctr">
                      <a:solidFill>
                        <a:srgbClr val="4D4E53"/>
                      </a:solidFill>
                      <a:prstDash val="solid"/>
                      <a:round/>
                      <a:headEnd type="none" w="med" len="med"/>
                      <a:tailEnd type="none" w="med" len="med"/>
                    </a:lnB>
                  </a:tcPr>
                </a:tc>
                <a:tc>
                  <a:txBody>
                    <a:bodyPr/>
                    <a:lstStyle/>
                    <a:p>
                      <a:pPr marL="0" algn="l">
                        <a:lnSpc>
                          <a:spcPct val="100000"/>
                        </a:lnSpc>
                      </a:pPr>
                      <a:endParaRPr lang="en-US" sz="1400" b="1" dirty="0">
                        <a:solidFill>
                          <a:srgbClr val="0091DA"/>
                        </a:solidFill>
                        <a:latin typeface="+mj-lt"/>
                        <a:cs typeface="Arial"/>
                      </a:endParaRPr>
                    </a:p>
                  </a:txBody>
                  <a:tcPr marL="73152" marR="73152" marT="73152" marB="73152" anchor="b">
                    <a:lnT w="12700" cap="flat" cmpd="sng" algn="ctr">
                      <a:solidFill>
                        <a:srgbClr val="4D4E53"/>
                      </a:solidFill>
                      <a:prstDash val="solid"/>
                      <a:round/>
                      <a:headEnd type="none" w="med" len="med"/>
                      <a:tailEnd type="none" w="med" len="med"/>
                    </a:lnT>
                    <a:lnB w="28575"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4"/>
                  </a:ext>
                </a:extLst>
              </a:tr>
              <a:tr h="4809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tx2">
                              <a:lumMod val="50000"/>
                            </a:schemeClr>
                          </a:solidFill>
                          <a:latin typeface="+mn-lt"/>
                          <a:ea typeface="Helvetica Neue"/>
                          <a:cs typeface="Helvetica Neue"/>
                          <a:sym typeface="Helvetica Neue"/>
                        </a:rPr>
                        <a:t>R &amp; Python</a:t>
                      </a:r>
                    </a:p>
                    <a:p>
                      <a:pPr marL="0" lvl="0" indent="0">
                        <a:spcBef>
                          <a:spcPts val="0"/>
                        </a:spcBef>
                        <a:spcAft>
                          <a:spcPts val="0"/>
                        </a:spcAft>
                        <a:buNone/>
                      </a:pPr>
                      <a:endParaRPr lang="en-US" sz="1000" b="1" i="1"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noFill/>
                  </a:tcPr>
                </a:tc>
                <a:tc>
                  <a:txBody>
                    <a:bodyPr/>
                    <a:lstStyle/>
                    <a:p>
                      <a:pPr marL="457200" lvl="0" indent="-292100">
                        <a:spcBef>
                          <a:spcPts val="0"/>
                        </a:spcBef>
                        <a:spcAft>
                          <a:spcPts val="0"/>
                        </a:spcAft>
                        <a:buClr>
                          <a:schemeClr val="accent6"/>
                        </a:buClr>
                        <a:buSzPts val="1000"/>
                        <a:buFont typeface="Helvetica Neue"/>
                        <a:buChar char="●"/>
                      </a:pPr>
                      <a:r>
                        <a:rPr lang="en-US" sz="1000" i="1" kern="1200" dirty="0" smtClean="0">
                          <a:solidFill>
                            <a:schemeClr val="tx2">
                              <a:lumMod val="50000"/>
                            </a:schemeClr>
                          </a:solidFill>
                          <a:latin typeface="+mn-lt"/>
                          <a:ea typeface="Helvetica Neue"/>
                          <a:cs typeface="Helvetica Neue"/>
                          <a:sym typeface="Helvetica Neue"/>
                        </a:rPr>
                        <a:t>These scripting</a:t>
                      </a:r>
                      <a:r>
                        <a:rPr lang="en-US" sz="1000" i="1" kern="1200" baseline="0" dirty="0" smtClean="0">
                          <a:solidFill>
                            <a:schemeClr val="tx2">
                              <a:lumMod val="50000"/>
                            </a:schemeClr>
                          </a:solidFill>
                          <a:latin typeface="+mn-lt"/>
                          <a:ea typeface="Helvetica Neue"/>
                          <a:cs typeface="Helvetica Neue"/>
                          <a:sym typeface="Helvetica Neue"/>
                        </a:rPr>
                        <a:t> languages are the ones most familiar to our intended users, this allows for a easier learning curve.</a:t>
                      </a:r>
                      <a:r>
                        <a:rPr lang="en-US" sz="1000" i="1" kern="1200" dirty="0" smtClean="0">
                          <a:solidFill>
                            <a:schemeClr val="tx2">
                              <a:lumMod val="50000"/>
                            </a:schemeClr>
                          </a:solidFill>
                          <a:latin typeface="+mn-lt"/>
                          <a:ea typeface="Helvetica Neue"/>
                          <a:cs typeface="Helvetica Neue"/>
                          <a:sym typeface="Helvetica Neue"/>
                        </a:rPr>
                        <a:t> </a:t>
                      </a: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tc>
                  <a:txBody>
                    <a:bodyPr/>
                    <a:lstStyle/>
                    <a:p>
                      <a:pPr marL="457200" lvl="0" indent="-292100">
                        <a:spcBef>
                          <a:spcPts val="0"/>
                        </a:spcBef>
                        <a:spcAft>
                          <a:spcPts val="0"/>
                        </a:spcAft>
                        <a:buClr>
                          <a:schemeClr val="accent6"/>
                        </a:buClr>
                        <a:buSzPts val="1000"/>
                        <a:buFont typeface="Helvetica Neue"/>
                        <a:buChar char="●"/>
                      </a:pP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28575" cap="flat" cmpd="sng" algn="ctr">
                      <a:solidFill>
                        <a:srgbClr val="4D4E53"/>
                      </a:solidFill>
                      <a:prstDash val="solid"/>
                      <a:round/>
                      <a:headEnd type="none" w="med" len="med"/>
                      <a:tailEnd type="none" w="med" len="med"/>
                    </a:lnT>
                    <a:lnB w="1270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10005"/>
                  </a:ext>
                </a:extLst>
              </a:tr>
              <a:tr h="48092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tx2">
                              <a:lumMod val="50000"/>
                            </a:schemeClr>
                          </a:solidFill>
                          <a:latin typeface="+mn-lt"/>
                          <a:ea typeface="Helvetica Neue"/>
                          <a:cs typeface="Helvetica Neue"/>
                          <a:sym typeface="Helvetica Neue"/>
                        </a:rPr>
                        <a:t>pandas, </a:t>
                      </a:r>
                      <a:r>
                        <a:rPr lang="en-US" sz="1000" b="1" i="1" kern="1200" dirty="0" err="1" smtClean="0">
                          <a:solidFill>
                            <a:schemeClr val="tx2">
                              <a:lumMod val="50000"/>
                            </a:schemeClr>
                          </a:solidFill>
                          <a:latin typeface="+mn-lt"/>
                          <a:ea typeface="Helvetica Neue"/>
                          <a:cs typeface="Helvetica Neue"/>
                          <a:sym typeface="Helvetica Neue"/>
                        </a:rPr>
                        <a:t>NumPy</a:t>
                      </a:r>
                      <a:r>
                        <a:rPr lang="en-US" sz="1000" b="1" i="1" kern="1200" dirty="0" smtClean="0">
                          <a:solidFill>
                            <a:schemeClr val="tx2">
                              <a:lumMod val="50000"/>
                            </a:schemeClr>
                          </a:solidFill>
                          <a:latin typeface="+mn-lt"/>
                          <a:ea typeface="Helvetica Neue"/>
                          <a:cs typeface="Helvetica Neue"/>
                          <a:sym typeface="Helvetica Neue"/>
                        </a:rPr>
                        <a:t>, </a:t>
                      </a:r>
                      <a:r>
                        <a:rPr lang="en-US" sz="1000" b="1" i="1" kern="1200" dirty="0" err="1" smtClean="0">
                          <a:solidFill>
                            <a:schemeClr val="tx2">
                              <a:lumMod val="50000"/>
                            </a:schemeClr>
                          </a:solidFill>
                          <a:latin typeface="+mn-lt"/>
                          <a:ea typeface="Helvetica Neue"/>
                          <a:cs typeface="Helvetica Neue"/>
                          <a:sym typeface="Helvetica Neue"/>
                        </a:rPr>
                        <a:t>scikit</a:t>
                      </a:r>
                      <a:r>
                        <a:rPr lang="en-US" sz="1000" b="1" i="1" kern="1200" dirty="0" smtClean="0">
                          <a:solidFill>
                            <a:schemeClr val="tx2">
                              <a:lumMod val="50000"/>
                            </a:schemeClr>
                          </a:solidFill>
                          <a:latin typeface="+mn-lt"/>
                          <a:ea typeface="Helvetica Neue"/>
                          <a:cs typeface="Helvetica Neue"/>
                          <a:sym typeface="Helvetica Neue"/>
                        </a:rPr>
                        <a:t>-learn</a:t>
                      </a:r>
                      <a:endParaRPr lang="en-US" sz="1000" b="1"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noFill/>
                  </a:tcPr>
                </a:tc>
                <a:tc>
                  <a:txBody>
                    <a:bodyPr/>
                    <a:lstStyle/>
                    <a:p>
                      <a:pPr marL="457200" marR="0" lvl="0" indent="-292100" algn="l" defTabSz="457200" rtl="0" eaLnBrk="1" fontAlgn="auto" latinLnBrk="0" hangingPunct="1">
                        <a:lnSpc>
                          <a:spcPct val="100000"/>
                        </a:lnSpc>
                        <a:spcBef>
                          <a:spcPts val="0"/>
                        </a:spcBef>
                        <a:spcAft>
                          <a:spcPts val="0"/>
                        </a:spcAft>
                        <a:buClr>
                          <a:schemeClr val="accent6"/>
                        </a:buClr>
                        <a:buSzPts val="1000"/>
                        <a:buFont typeface="Helvetica Neue"/>
                        <a:buChar char="●"/>
                        <a:tabLst/>
                        <a:defRPr/>
                      </a:pPr>
                      <a:r>
                        <a:rPr lang="en-US" sz="1000" i="1" kern="1200" dirty="0" smtClean="0">
                          <a:solidFill>
                            <a:schemeClr val="tx2">
                              <a:lumMod val="50000"/>
                            </a:schemeClr>
                          </a:solidFill>
                          <a:latin typeface="+mn-lt"/>
                          <a:ea typeface="Helvetica Neue"/>
                          <a:cs typeface="Helvetica Neue"/>
                          <a:sym typeface="Helvetica Neue"/>
                        </a:rPr>
                        <a:t>Packages that provide much of the functionality we need, already being used</a:t>
                      </a:r>
                      <a:r>
                        <a:rPr lang="en-US" sz="1000" i="1" kern="1200" baseline="0" dirty="0" smtClean="0">
                          <a:solidFill>
                            <a:schemeClr val="tx2">
                              <a:lumMod val="50000"/>
                            </a:schemeClr>
                          </a:solidFill>
                          <a:latin typeface="+mn-lt"/>
                          <a:ea typeface="Helvetica Neue"/>
                          <a:cs typeface="Helvetica Neue"/>
                          <a:sym typeface="Helvetica Neue"/>
                        </a:rPr>
                        <a:t> by principle</a:t>
                      </a:r>
                      <a:endParaRPr lang="en-US" sz="1000" i="1" kern="1200" dirty="0" smtClean="0">
                        <a:solidFill>
                          <a:schemeClr val="tx2">
                            <a:lumMod val="50000"/>
                          </a:schemeClr>
                        </a:solidFill>
                        <a:latin typeface="+mn-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tc>
                  <a:txBody>
                    <a:bodyPr/>
                    <a:lstStyle/>
                    <a:p>
                      <a:pPr marL="165100" lvl="0" indent="0">
                        <a:spcBef>
                          <a:spcPts val="0"/>
                        </a:spcBef>
                        <a:spcAft>
                          <a:spcPts val="0"/>
                        </a:spcAft>
                        <a:buClr>
                          <a:schemeClr val="accent6"/>
                        </a:buClr>
                        <a:buSzPts val="1000"/>
                        <a:buFont typeface="Helvetica Neue"/>
                        <a:buNone/>
                      </a:pPr>
                      <a:endParaRPr lang="en-US" sz="1000" i="1" dirty="0">
                        <a:solidFill>
                          <a:schemeClr val="tx2">
                            <a:lumMod val="50000"/>
                          </a:schemeClr>
                        </a:solidFill>
                        <a:latin typeface="+mj-lt"/>
                        <a:ea typeface="Helvetica Neue"/>
                        <a:cs typeface="Helvetica Neue"/>
                        <a:sym typeface="Helvetica Neue"/>
                      </a:endParaRPr>
                    </a:p>
                  </a:txBody>
                  <a:tcPr marL="68569" marR="68569" marT="68569" marB="68569">
                    <a:lnT w="12700" cap="flat" cmpd="sng" algn="ctr">
                      <a:solidFill>
                        <a:srgbClr val="4D4E53"/>
                      </a:solidFill>
                      <a:prstDash val="solid"/>
                      <a:round/>
                      <a:headEnd type="none" w="med" len="med"/>
                      <a:tailEnd type="none" w="med" len="med"/>
                    </a:lnT>
                    <a:lnB w="6350" cap="flat" cmpd="sng" algn="ctr">
                      <a:solidFill>
                        <a:srgbClr val="4D4E53"/>
                      </a:solidFill>
                      <a:prstDash val="solid"/>
                      <a:round/>
                      <a:headEnd type="none" w="med" len="med"/>
                      <a:tailEnd type="none" w="med" len="med"/>
                    </a:lnB>
                  </a:tcPr>
                </a:tc>
                <a:extLst>
                  <a:ext uri="{0D108BD9-81ED-4DB2-BD59-A6C34878D82A}">
                    <a16:rowId xmlns:a16="http://schemas.microsoft.com/office/drawing/2014/main" xmlns="" val="3169010154"/>
                  </a:ext>
                </a:extLst>
              </a:tr>
            </a:tbl>
          </a:graphicData>
        </a:graphic>
      </p:graphicFrame>
      <p:sp>
        <p:nvSpPr>
          <p:cNvPr id="8"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3939688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125">
            <a:extLst>
              <a:ext uri="{FF2B5EF4-FFF2-40B4-BE49-F238E27FC236}">
                <a16:creationId xmlns:a16="http://schemas.microsoft.com/office/drawing/2014/main" xmlns="" id="{7AA5F52B-85B8-4A5F-877C-A902711198E6}"/>
              </a:ext>
            </a:extLst>
          </p:cNvPr>
          <p:cNvSpPr txBox="1"/>
          <p:nvPr/>
        </p:nvSpPr>
        <p:spPr>
          <a:xfrm>
            <a:off x="1588025" y="3105500"/>
            <a:ext cx="1513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Drake Mossman</a:t>
            </a:r>
            <a:endParaRPr sz="1100" b="1" dirty="0">
              <a:solidFill>
                <a:srgbClr val="FFFFFF"/>
              </a:solidFill>
              <a:ea typeface="Helvetica Neue"/>
              <a:cs typeface="Helvetica Neue"/>
              <a:sym typeface="Helvetica Neue"/>
            </a:endParaRPr>
          </a:p>
        </p:txBody>
      </p:sp>
      <p:sp>
        <p:nvSpPr>
          <p:cNvPr id="8" name="Shape 126">
            <a:extLst>
              <a:ext uri="{FF2B5EF4-FFF2-40B4-BE49-F238E27FC236}">
                <a16:creationId xmlns:a16="http://schemas.microsoft.com/office/drawing/2014/main" xmlns="" id="{DDEFBB9D-3D01-4399-9D36-0FA6D32DC7D1}"/>
              </a:ext>
            </a:extLst>
          </p:cNvPr>
          <p:cNvSpPr txBox="1"/>
          <p:nvPr/>
        </p:nvSpPr>
        <p:spPr>
          <a:xfrm>
            <a:off x="4347325" y="3105500"/>
            <a:ext cx="1602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Jacob Richards</a:t>
            </a:r>
            <a:endParaRPr sz="1100" b="1" dirty="0">
              <a:solidFill>
                <a:srgbClr val="FFFFFF"/>
              </a:solidFill>
              <a:ea typeface="Helvetica Neue"/>
              <a:cs typeface="Helvetica Neue"/>
              <a:sym typeface="Helvetica Neue"/>
            </a:endParaRPr>
          </a:p>
        </p:txBody>
      </p:sp>
      <p:sp>
        <p:nvSpPr>
          <p:cNvPr id="9" name="Shape 127">
            <a:extLst>
              <a:ext uri="{FF2B5EF4-FFF2-40B4-BE49-F238E27FC236}">
                <a16:creationId xmlns:a16="http://schemas.microsoft.com/office/drawing/2014/main" xmlns="" id="{DC0AA23B-C45E-4190-98D6-CBC7253FA024}"/>
              </a:ext>
            </a:extLst>
          </p:cNvPr>
          <p:cNvSpPr txBox="1"/>
          <p:nvPr/>
        </p:nvSpPr>
        <p:spPr>
          <a:xfrm>
            <a:off x="7285925" y="3105500"/>
            <a:ext cx="1602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Nathan Schaffer</a:t>
            </a:r>
            <a:endParaRPr sz="1100" b="1" dirty="0">
              <a:solidFill>
                <a:srgbClr val="FFFFFF"/>
              </a:solidFill>
              <a:ea typeface="Helvetica Neue"/>
              <a:cs typeface="Helvetica Neue"/>
              <a:sym typeface="Helvetica Neue"/>
            </a:endParaRPr>
          </a:p>
        </p:txBody>
      </p:sp>
      <p:pic>
        <p:nvPicPr>
          <p:cNvPr id="10" name="Shape 128">
            <a:extLst>
              <a:ext uri="{FF2B5EF4-FFF2-40B4-BE49-F238E27FC236}">
                <a16:creationId xmlns:a16="http://schemas.microsoft.com/office/drawing/2014/main" xmlns="" id="{73209A2A-E561-458B-8EBA-1BE055B1CBE5}"/>
              </a:ext>
            </a:extLst>
          </p:cNvPr>
          <p:cNvPicPr preferRelativeResize="0"/>
          <p:nvPr/>
        </p:nvPicPr>
        <p:blipFill>
          <a:blip r:embed="rId3">
            <a:extLst>
              <a:ext uri="{28A0092B-C50C-407E-A947-70E740481C1C}">
                <a14:useLocalDpi xmlns:a14="http://schemas.microsoft.com/office/drawing/2010/main" val="0"/>
              </a:ext>
            </a:extLst>
          </a:blip>
          <a:stretch>
            <a:fillRect/>
          </a:stretch>
        </p:blipFill>
        <p:spPr>
          <a:xfrm>
            <a:off x="451178" y="2970861"/>
            <a:ext cx="1032747" cy="1028401"/>
          </a:xfrm>
          <a:prstGeom prst="ellipse">
            <a:avLst/>
          </a:prstGeom>
          <a:noFill/>
          <a:ln w="38100" cap="flat" cmpd="sng">
            <a:solidFill>
              <a:srgbClr val="FFFFFF"/>
            </a:solidFill>
            <a:prstDash val="solid"/>
            <a:round/>
            <a:headEnd type="none" w="sm" len="sm"/>
            <a:tailEnd type="none" w="sm" len="sm"/>
          </a:ln>
        </p:spPr>
      </p:pic>
      <p:pic>
        <p:nvPicPr>
          <p:cNvPr id="11" name="Shape 129">
            <a:extLst>
              <a:ext uri="{FF2B5EF4-FFF2-40B4-BE49-F238E27FC236}">
                <a16:creationId xmlns:a16="http://schemas.microsoft.com/office/drawing/2014/main" xmlns="" id="{B528D72F-FC63-4AA5-A4C0-53046E2177CB}"/>
              </a:ext>
            </a:extLst>
          </p:cNvPr>
          <p:cNvPicPr preferRelativeResize="0"/>
          <p:nvPr/>
        </p:nvPicPr>
        <p:blipFill>
          <a:blip r:embed="rId4">
            <a:extLst>
              <a:ext uri="{28A0092B-C50C-407E-A947-70E740481C1C}">
                <a14:useLocalDpi xmlns:a14="http://schemas.microsoft.com/office/drawing/2010/main" val="0"/>
              </a:ext>
            </a:extLst>
          </a:blip>
          <a:stretch>
            <a:fillRect/>
          </a:stretch>
        </p:blipFill>
        <p:spPr>
          <a:xfrm>
            <a:off x="3214296" y="2979150"/>
            <a:ext cx="1020557" cy="1020900"/>
          </a:xfrm>
          <a:prstGeom prst="ellipse">
            <a:avLst/>
          </a:prstGeom>
          <a:noFill/>
          <a:ln w="38100" cap="flat" cmpd="sng">
            <a:solidFill>
              <a:srgbClr val="FFFFFF"/>
            </a:solidFill>
            <a:prstDash val="solid"/>
            <a:round/>
            <a:headEnd type="none" w="sm" len="sm"/>
            <a:tailEnd type="none" w="sm" len="sm"/>
          </a:ln>
        </p:spPr>
      </p:pic>
      <p:pic>
        <p:nvPicPr>
          <p:cNvPr id="12" name="Shape 130">
            <a:extLst>
              <a:ext uri="{FF2B5EF4-FFF2-40B4-BE49-F238E27FC236}">
                <a16:creationId xmlns:a16="http://schemas.microsoft.com/office/drawing/2014/main" xmlns="" id="{AB74A72E-8F10-47E5-876C-12D8B2997838}"/>
              </a:ext>
            </a:extLst>
          </p:cNvPr>
          <p:cNvPicPr preferRelativeResize="0"/>
          <p:nvPr/>
        </p:nvPicPr>
        <p:blipFill>
          <a:blip r:embed="rId5">
            <a:extLst>
              <a:ext uri="{28A0092B-C50C-407E-A947-70E740481C1C}">
                <a14:useLocalDpi xmlns:a14="http://schemas.microsoft.com/office/drawing/2010/main" val="0"/>
              </a:ext>
            </a:extLst>
          </a:blip>
          <a:stretch>
            <a:fillRect/>
          </a:stretch>
        </p:blipFill>
        <p:spPr>
          <a:xfrm>
            <a:off x="6120225" y="2992453"/>
            <a:ext cx="1019400" cy="1015098"/>
          </a:xfrm>
          <a:prstGeom prst="ellipse">
            <a:avLst/>
          </a:prstGeom>
          <a:noFill/>
          <a:ln w="38100" cap="flat" cmpd="sng">
            <a:solidFill>
              <a:srgbClr val="FFFFFF"/>
            </a:solidFill>
            <a:prstDash val="solid"/>
            <a:round/>
            <a:headEnd type="none" w="sm" len="sm"/>
            <a:tailEnd type="none" w="sm" len="sm"/>
          </a:ln>
        </p:spPr>
      </p:pic>
      <p:pic>
        <p:nvPicPr>
          <p:cNvPr id="13" name="Shape 131">
            <a:extLst>
              <a:ext uri="{FF2B5EF4-FFF2-40B4-BE49-F238E27FC236}">
                <a16:creationId xmlns:a16="http://schemas.microsoft.com/office/drawing/2014/main" xmlns="" id="{0571ED26-E295-4432-B6AA-8FEF0D3AFE39}"/>
              </a:ext>
            </a:extLst>
          </p:cNvPr>
          <p:cNvPicPr preferRelativeResize="0"/>
          <p:nvPr/>
        </p:nvPicPr>
        <p:blipFill>
          <a:blip r:embed="rId6">
            <a:extLst>
              <a:ext uri="{28A0092B-C50C-407E-A947-70E740481C1C}">
                <a14:useLocalDpi xmlns:a14="http://schemas.microsoft.com/office/drawing/2010/main" val="0"/>
              </a:ext>
            </a:extLst>
          </a:blip>
          <a:stretch>
            <a:fillRect/>
          </a:stretch>
        </p:blipFill>
        <p:spPr>
          <a:xfrm>
            <a:off x="464525" y="1331325"/>
            <a:ext cx="1019400" cy="1019400"/>
          </a:xfrm>
          <a:prstGeom prst="ellipse">
            <a:avLst/>
          </a:prstGeom>
          <a:solidFill>
            <a:schemeClr val="bg1"/>
          </a:solidFill>
          <a:ln w="38100" cap="flat" cmpd="sng">
            <a:solidFill>
              <a:srgbClr val="FFFFFF"/>
            </a:solidFill>
            <a:prstDash val="solid"/>
            <a:round/>
            <a:headEnd type="none" w="sm" len="sm"/>
            <a:tailEnd type="none" w="sm" len="sm"/>
          </a:ln>
        </p:spPr>
      </p:pic>
      <p:pic>
        <p:nvPicPr>
          <p:cNvPr id="14" name="Shape 132">
            <a:extLst>
              <a:ext uri="{FF2B5EF4-FFF2-40B4-BE49-F238E27FC236}">
                <a16:creationId xmlns:a16="http://schemas.microsoft.com/office/drawing/2014/main" xmlns="" id="{1A86BB2F-A184-4010-B23D-EB7FFC82523A}"/>
              </a:ext>
            </a:extLst>
          </p:cNvPr>
          <p:cNvPicPr preferRelativeResize="0"/>
          <p:nvPr/>
        </p:nvPicPr>
        <p:blipFill>
          <a:blip r:embed="rId7">
            <a:extLst>
              <a:ext uri="{28A0092B-C50C-407E-A947-70E740481C1C}">
                <a14:useLocalDpi xmlns:a14="http://schemas.microsoft.com/office/drawing/2010/main" val="0"/>
              </a:ext>
            </a:extLst>
          </a:blip>
          <a:stretch>
            <a:fillRect/>
          </a:stretch>
        </p:blipFill>
        <p:spPr>
          <a:xfrm>
            <a:off x="6121843" y="1331325"/>
            <a:ext cx="1016163" cy="1019400"/>
          </a:xfrm>
          <a:prstGeom prst="ellipse">
            <a:avLst/>
          </a:prstGeom>
          <a:noFill/>
          <a:ln w="38100" cap="flat" cmpd="sng">
            <a:solidFill>
              <a:srgbClr val="FFFFFF"/>
            </a:solidFill>
            <a:prstDash val="solid"/>
            <a:round/>
            <a:headEnd type="none" w="sm" len="sm"/>
            <a:tailEnd type="none" w="sm" len="sm"/>
          </a:ln>
        </p:spPr>
      </p:pic>
      <p:sp>
        <p:nvSpPr>
          <p:cNvPr id="15" name="Shape 133">
            <a:extLst>
              <a:ext uri="{FF2B5EF4-FFF2-40B4-BE49-F238E27FC236}">
                <a16:creationId xmlns:a16="http://schemas.microsoft.com/office/drawing/2014/main" xmlns="" id="{B8FE6912-9DB3-4537-80C8-822615B26187}"/>
              </a:ext>
            </a:extLst>
          </p:cNvPr>
          <p:cNvSpPr txBox="1"/>
          <p:nvPr/>
        </p:nvSpPr>
        <p:spPr>
          <a:xfrm>
            <a:off x="1592500" y="1446525"/>
            <a:ext cx="1513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Josiah Anderson</a:t>
            </a:r>
            <a:endParaRPr sz="1100" b="1" dirty="0">
              <a:solidFill>
                <a:srgbClr val="FFFFFF"/>
              </a:solidFill>
              <a:ea typeface="Helvetica Neue"/>
              <a:cs typeface="Helvetica Neue"/>
              <a:sym typeface="Helvetica Neue"/>
            </a:endParaRPr>
          </a:p>
        </p:txBody>
      </p:sp>
      <p:sp>
        <p:nvSpPr>
          <p:cNvPr id="16" name="Shape 134">
            <a:extLst>
              <a:ext uri="{FF2B5EF4-FFF2-40B4-BE49-F238E27FC236}">
                <a16:creationId xmlns:a16="http://schemas.microsoft.com/office/drawing/2014/main" xmlns="" id="{A085F216-D3AB-4F93-93A7-F4AA7DDCA164}"/>
              </a:ext>
            </a:extLst>
          </p:cNvPr>
          <p:cNvSpPr txBox="1"/>
          <p:nvPr/>
        </p:nvSpPr>
        <p:spPr>
          <a:xfrm>
            <a:off x="4392000" y="1446525"/>
            <a:ext cx="14298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err="1" smtClean="0">
                <a:solidFill>
                  <a:srgbClr val="FFFFFF"/>
                </a:solidFill>
                <a:ea typeface="Helvetica Neue"/>
                <a:cs typeface="Helvetica Neue"/>
                <a:sym typeface="Helvetica Neue"/>
              </a:rPr>
              <a:t>DohYun</a:t>
            </a:r>
            <a:r>
              <a:rPr lang="en-US" sz="1100" b="1" dirty="0" smtClean="0">
                <a:solidFill>
                  <a:srgbClr val="FFFFFF"/>
                </a:solidFill>
                <a:ea typeface="Helvetica Neue"/>
                <a:cs typeface="Helvetica Neue"/>
                <a:sym typeface="Helvetica Neue"/>
              </a:rPr>
              <a:t> Kim</a:t>
            </a:r>
            <a:endParaRPr sz="1100" b="1" dirty="0">
              <a:solidFill>
                <a:srgbClr val="FFFFFF"/>
              </a:solidFill>
              <a:ea typeface="Helvetica Neue"/>
              <a:cs typeface="Helvetica Neue"/>
              <a:sym typeface="Helvetica Neue"/>
            </a:endParaRPr>
          </a:p>
        </p:txBody>
      </p:sp>
      <p:sp>
        <p:nvSpPr>
          <p:cNvPr id="17" name="Shape 135">
            <a:extLst>
              <a:ext uri="{FF2B5EF4-FFF2-40B4-BE49-F238E27FC236}">
                <a16:creationId xmlns:a16="http://schemas.microsoft.com/office/drawing/2014/main" xmlns="" id="{58A31CE5-AD00-48FD-B3F7-F63AF5F1A92C}"/>
              </a:ext>
            </a:extLst>
          </p:cNvPr>
          <p:cNvSpPr txBox="1"/>
          <p:nvPr/>
        </p:nvSpPr>
        <p:spPr>
          <a:xfrm>
            <a:off x="7285925" y="1446525"/>
            <a:ext cx="1284000" cy="7890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US" sz="1100" b="1" dirty="0" smtClean="0">
                <a:solidFill>
                  <a:srgbClr val="FFFFFF"/>
                </a:solidFill>
                <a:ea typeface="Helvetica Neue"/>
                <a:cs typeface="Helvetica Neue"/>
                <a:sym typeface="Helvetica Neue"/>
              </a:rPr>
              <a:t>Gabe Klein</a:t>
            </a:r>
            <a:endParaRPr sz="1100" b="1" dirty="0">
              <a:solidFill>
                <a:srgbClr val="FFFFFF"/>
              </a:solidFill>
              <a:ea typeface="Helvetica Neue"/>
              <a:cs typeface="Helvetica Neue"/>
              <a:sym typeface="Helvetica Neue"/>
            </a:endParaRPr>
          </a:p>
        </p:txBody>
      </p:sp>
      <p:pic>
        <p:nvPicPr>
          <p:cNvPr id="18" name="Shape 137">
            <a:extLst>
              <a:ext uri="{FF2B5EF4-FFF2-40B4-BE49-F238E27FC236}">
                <a16:creationId xmlns:a16="http://schemas.microsoft.com/office/drawing/2014/main" xmlns="" id="{C073110F-8861-4249-B70F-E973DF4488CC}"/>
              </a:ext>
            </a:extLst>
          </p:cNvPr>
          <p:cNvPicPr preferRelativeResize="0"/>
          <p:nvPr/>
        </p:nvPicPr>
        <p:blipFill>
          <a:blip r:embed="rId8">
            <a:extLst>
              <a:ext uri="{28A0092B-C50C-407E-A947-70E740481C1C}">
                <a14:useLocalDpi xmlns:a14="http://schemas.microsoft.com/office/drawing/2010/main" val="0"/>
              </a:ext>
            </a:extLst>
          </a:blip>
          <a:stretch>
            <a:fillRect/>
          </a:stretch>
        </p:blipFill>
        <p:spPr>
          <a:xfrm>
            <a:off x="3245600" y="1337475"/>
            <a:ext cx="1007100" cy="1007100"/>
          </a:xfrm>
          <a:prstGeom prst="ellipse">
            <a:avLst/>
          </a:prstGeom>
          <a:noFill/>
          <a:ln w="38100" cap="flat" cmpd="sng">
            <a:solidFill>
              <a:srgbClr val="FFFFFF"/>
            </a:solidFill>
            <a:prstDash val="solid"/>
            <a:round/>
            <a:headEnd type="none" w="sm" len="sm"/>
            <a:tailEnd type="none" w="sm" len="sm"/>
          </a:ln>
        </p:spPr>
      </p:pic>
      <p:sp>
        <p:nvSpPr>
          <p:cNvPr id="19" name="Title 4">
            <a:extLst>
              <a:ext uri="{FF2B5EF4-FFF2-40B4-BE49-F238E27FC236}">
                <a16:creationId xmlns:a16="http://schemas.microsoft.com/office/drawing/2014/main" xmlns="" id="{7B57D900-0311-4E87-AC5D-6704AEEB8DDF}"/>
              </a:ext>
            </a:extLst>
          </p:cNvPr>
          <p:cNvSpPr txBox="1">
            <a:spLocks/>
          </p:cNvSpPr>
          <p:nvPr/>
        </p:nvSpPr>
        <p:spPr>
          <a:xfrm>
            <a:off x="457200" y="403603"/>
            <a:ext cx="8229600" cy="533400"/>
          </a:xfrm>
          <a:prstGeom prst="rect">
            <a:avLst/>
          </a:prstGeom>
        </p:spPr>
        <p:txBody>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r>
              <a:rPr lang="en-US">
                <a:solidFill>
                  <a:schemeClr val="bg1"/>
                </a:solidFill>
                <a:latin typeface="+mn-lt"/>
              </a:rPr>
              <a:t>Meet the Team</a:t>
            </a:r>
          </a:p>
        </p:txBody>
      </p:sp>
      <p:sp>
        <p:nvSpPr>
          <p:cNvPr id="20"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
        <p:nvSpPr>
          <p:cNvPr id="21" name="Slide Number Placeholder 1">
            <a:extLst>
              <a:ext uri="{FF2B5EF4-FFF2-40B4-BE49-F238E27FC236}">
                <a16:creationId xmlns:a16="http://schemas.microsoft.com/office/drawing/2014/main" xmlns="" id="{79B9E472-904B-4127-B0F9-0F6A9C44D6B7}"/>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2</a:t>
            </a:fld>
            <a:endParaRPr lang="en-US"/>
          </a:p>
        </p:txBody>
      </p:sp>
    </p:spTree>
    <p:extLst>
      <p:ext uri="{BB962C8B-B14F-4D97-AF65-F5344CB8AC3E}">
        <p14:creationId xmlns:p14="http://schemas.microsoft.com/office/powerpoint/2010/main" val="21494425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B349A806-36FC-4895-B63D-5C75488B859E}"/>
              </a:ext>
            </a:extLst>
          </p:cNvPr>
          <p:cNvSpPr>
            <a:spLocks noGrp="1"/>
          </p:cNvSpPr>
          <p:nvPr>
            <p:ph type="title"/>
          </p:nvPr>
        </p:nvSpPr>
        <p:spPr/>
        <p:txBody>
          <a:bodyPr/>
          <a:lstStyle/>
          <a:p>
            <a:r>
              <a:rPr lang="en-US" dirty="0" smtClean="0"/>
              <a:t>Test Plan</a:t>
            </a:r>
            <a:endParaRPr lang="en-US" dirty="0"/>
          </a:p>
        </p:txBody>
      </p:sp>
      <p:sp>
        <p:nvSpPr>
          <p:cNvPr id="4" name="Text Placeholder 3">
            <a:extLst>
              <a:ext uri="{FF2B5EF4-FFF2-40B4-BE49-F238E27FC236}">
                <a16:creationId xmlns:a16="http://schemas.microsoft.com/office/drawing/2014/main" xmlns="" id="{F99F4302-6DBD-4F37-90DF-557784C33B18}"/>
              </a:ext>
            </a:extLst>
          </p:cNvPr>
          <p:cNvSpPr>
            <a:spLocks noGrp="1"/>
          </p:cNvSpPr>
          <p:nvPr>
            <p:ph type="body" sz="quarter" idx="17"/>
          </p:nvPr>
        </p:nvSpPr>
        <p:spPr/>
        <p:txBody>
          <a:bodyPr/>
          <a:lstStyle/>
          <a:p>
            <a:pPr marL="387350" indent="-285750">
              <a:buFont typeface="Wingdings" panose="05000000000000000000" pitchFamily="2" charset="2"/>
              <a:buChar char="q"/>
            </a:pPr>
            <a:r>
              <a:rPr lang="en-US" dirty="0"/>
              <a:t>Create unit tests for current stage</a:t>
            </a:r>
            <a:r>
              <a:rPr lang="en-US" dirty="0" smtClean="0"/>
              <a:t>.</a:t>
            </a:r>
          </a:p>
          <a:p>
            <a:r>
              <a:rPr lang="en-US" dirty="0" smtClean="0"/>
              <a:t> </a:t>
            </a:r>
            <a:endParaRPr lang="en-US" dirty="0"/>
          </a:p>
          <a:p>
            <a:pPr marL="387350" indent="-285750">
              <a:buFont typeface="Wingdings" panose="05000000000000000000" pitchFamily="2" charset="2"/>
              <a:buChar char="q"/>
            </a:pPr>
            <a:r>
              <a:rPr lang="en-US" dirty="0"/>
              <a:t>Continuous Integration will check any newly developed code passes every test before letting it be pushed to </a:t>
            </a:r>
            <a:r>
              <a:rPr lang="en-US" dirty="0" err="1" smtClean="0"/>
              <a:t>gitlab</a:t>
            </a:r>
            <a:r>
              <a:rPr lang="en-US" dirty="0"/>
              <a:t>.</a:t>
            </a:r>
          </a:p>
        </p:txBody>
      </p:sp>
      <p:sp>
        <p:nvSpPr>
          <p:cNvPr id="5" name="Text Placeholder 4">
            <a:extLst>
              <a:ext uri="{FF2B5EF4-FFF2-40B4-BE49-F238E27FC236}">
                <a16:creationId xmlns:a16="http://schemas.microsoft.com/office/drawing/2014/main" xmlns="" id="{8B374040-F3C6-451B-945F-CFCBD67C9C27}"/>
              </a:ext>
            </a:extLst>
          </p:cNvPr>
          <p:cNvSpPr>
            <a:spLocks noGrp="1"/>
          </p:cNvSpPr>
          <p:nvPr>
            <p:ph type="body" sz="quarter" idx="14"/>
          </p:nvPr>
        </p:nvSpPr>
        <p:spPr/>
        <p:txBody>
          <a:bodyPr/>
          <a:lstStyle/>
          <a:p>
            <a:r>
              <a:rPr lang="en-US" sz="2000" dirty="0" smtClean="0">
                <a:solidFill>
                  <a:schemeClr val="tx1"/>
                </a:solidFill>
              </a:rPr>
              <a:t>Functional</a:t>
            </a:r>
            <a:endParaRPr lang="en-US" sz="2000" dirty="0">
              <a:solidFill>
                <a:schemeClr val="tx1"/>
              </a:solidFill>
            </a:endParaRPr>
          </a:p>
        </p:txBody>
      </p:sp>
      <p:sp>
        <p:nvSpPr>
          <p:cNvPr id="6" name="Text Placeholder 5">
            <a:extLst>
              <a:ext uri="{FF2B5EF4-FFF2-40B4-BE49-F238E27FC236}">
                <a16:creationId xmlns:a16="http://schemas.microsoft.com/office/drawing/2014/main" xmlns="" id="{77F6D7DC-1977-46E8-A841-5CD90C1C8589}"/>
              </a:ext>
            </a:extLst>
          </p:cNvPr>
          <p:cNvSpPr>
            <a:spLocks noGrp="1"/>
          </p:cNvSpPr>
          <p:nvPr>
            <p:ph type="body" sz="quarter" idx="18"/>
          </p:nvPr>
        </p:nvSpPr>
        <p:spPr/>
        <p:txBody>
          <a:bodyPr/>
          <a:lstStyle/>
          <a:p>
            <a:pPr marL="387350" indent="-285750">
              <a:buFont typeface="Wingdings" panose="05000000000000000000" pitchFamily="2" charset="2"/>
              <a:buChar char="q"/>
            </a:pPr>
            <a:r>
              <a:rPr lang="en-US" dirty="0"/>
              <a:t>Runtime differences between new code and example code given. </a:t>
            </a:r>
            <a:endParaRPr lang="en-US" dirty="0" smtClean="0"/>
          </a:p>
          <a:p>
            <a:endParaRPr lang="en-US" dirty="0"/>
          </a:p>
          <a:p>
            <a:pPr marL="387350" indent="-285750">
              <a:buFont typeface="Wingdings" panose="05000000000000000000" pitchFamily="2" charset="2"/>
              <a:buChar char="q"/>
            </a:pPr>
            <a:r>
              <a:rPr lang="en-US" dirty="0"/>
              <a:t>Data Scientists at Principal will be used for usability testing and compatibility testing with their devices.</a:t>
            </a:r>
          </a:p>
          <a:p>
            <a:r>
              <a:rPr lang="en-US" dirty="0"/>
              <a:t/>
            </a:r>
            <a:br>
              <a:rPr lang="en-US" dirty="0"/>
            </a:br>
            <a:endParaRPr lang="en-US" dirty="0"/>
          </a:p>
        </p:txBody>
      </p:sp>
      <p:sp>
        <p:nvSpPr>
          <p:cNvPr id="7" name="Text Placeholder 6">
            <a:extLst>
              <a:ext uri="{FF2B5EF4-FFF2-40B4-BE49-F238E27FC236}">
                <a16:creationId xmlns:a16="http://schemas.microsoft.com/office/drawing/2014/main" xmlns="" id="{3AC1D76E-F4CB-44BE-9AA2-182F229E01CE}"/>
              </a:ext>
            </a:extLst>
          </p:cNvPr>
          <p:cNvSpPr>
            <a:spLocks noGrp="1"/>
          </p:cNvSpPr>
          <p:nvPr>
            <p:ph type="body" sz="quarter" idx="20"/>
          </p:nvPr>
        </p:nvSpPr>
        <p:spPr/>
        <p:txBody>
          <a:bodyPr/>
          <a:lstStyle/>
          <a:p>
            <a:r>
              <a:rPr lang="en-US" sz="2000" dirty="0" smtClean="0">
                <a:solidFill>
                  <a:schemeClr val="tx1"/>
                </a:solidFill>
              </a:rPr>
              <a:t>Non-functional</a:t>
            </a:r>
            <a:endParaRPr lang="en-US" sz="2000" dirty="0">
              <a:solidFill>
                <a:schemeClr val="tx1"/>
              </a:solidFill>
            </a:endParaRPr>
          </a:p>
        </p:txBody>
      </p:sp>
      <p:sp>
        <p:nvSpPr>
          <p:cNvPr id="8" name="Slide Number Placeholder 7">
            <a:extLst>
              <a:ext uri="{FF2B5EF4-FFF2-40B4-BE49-F238E27FC236}">
                <a16:creationId xmlns:a16="http://schemas.microsoft.com/office/drawing/2014/main" xmlns="" id="{FF09A50F-4CEF-458A-87AD-99CFE23BF9F4}"/>
              </a:ext>
            </a:extLst>
          </p:cNvPr>
          <p:cNvSpPr>
            <a:spLocks noGrp="1"/>
          </p:cNvSpPr>
          <p:nvPr>
            <p:ph type="sldNum" sz="quarter" idx="10"/>
          </p:nvPr>
        </p:nvSpPr>
        <p:spPr/>
        <p:txBody>
          <a:bodyPr/>
          <a:lstStyle/>
          <a:p>
            <a:fld id="{FE894C8D-A86E-C448-9CBF-AD01FEF18A38}" type="slidenum">
              <a:rPr lang="en-US" smtClean="0"/>
              <a:pPr/>
              <a:t>20</a:t>
            </a:fld>
            <a:endParaRPr lang="en-US"/>
          </a:p>
        </p:txBody>
      </p:sp>
      <p:sp>
        <p:nvSpPr>
          <p:cNvPr id="9"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540EB94E-F69B-4488-9EA7-69835A62AD69}"/>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10"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rgbClr val="464E7E"/>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3901963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9DA8E1-C2E6-4140-9EDA-ADC453069624}"/>
              </a:ext>
            </a:extLst>
          </p:cNvPr>
          <p:cNvSpPr>
            <a:spLocks noGrp="1"/>
          </p:cNvSpPr>
          <p:nvPr>
            <p:ph type="title"/>
          </p:nvPr>
        </p:nvSpPr>
        <p:spPr/>
        <p:txBody>
          <a:bodyPr/>
          <a:lstStyle/>
          <a:p>
            <a:r>
              <a:rPr lang="en-US" dirty="0" smtClean="0"/>
              <a:t>Implementation </a:t>
            </a:r>
            <a:endParaRPr lang="en-US" dirty="0"/>
          </a:p>
        </p:txBody>
      </p:sp>
      <p:sp>
        <p:nvSpPr>
          <p:cNvPr id="6" name="Rectangle 5">
            <a:extLst>
              <a:ext uri="{FF2B5EF4-FFF2-40B4-BE49-F238E27FC236}">
                <a16:creationId xmlns:a16="http://schemas.microsoft.com/office/drawing/2014/main" xmlns="" id="{A25D0923-168E-48E5-8DED-F617B3EF8CAA}"/>
              </a:ext>
            </a:extLst>
          </p:cNvPr>
          <p:cNvSpPr/>
          <p:nvPr/>
        </p:nvSpPr>
        <p:spPr>
          <a:xfrm>
            <a:off x="777772" y="1530275"/>
            <a:ext cx="3552181"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Data retrieval </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Portfolio creation</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R &amp; Python Packaging</a:t>
            </a:r>
          </a:p>
        </p:txBody>
      </p:sp>
      <p:sp>
        <p:nvSpPr>
          <p:cNvPr id="7" name="Rectangle 6">
            <a:extLst>
              <a:ext uri="{FF2B5EF4-FFF2-40B4-BE49-F238E27FC236}">
                <a16:creationId xmlns:a16="http://schemas.microsoft.com/office/drawing/2014/main" xmlns="" id="{C26D955D-1D97-42C6-B01C-F19A9D8D832B}"/>
              </a:ext>
            </a:extLst>
          </p:cNvPr>
          <p:cNvSpPr/>
          <p:nvPr/>
        </p:nvSpPr>
        <p:spPr>
          <a:xfrm>
            <a:off x="4775654" y="1852942"/>
            <a:ext cx="3911146" cy="1015663"/>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Placed stock level data into factor portfolios</a:t>
            </a:r>
          </a:p>
          <a:p>
            <a:pPr marL="171450" lvl="0" indent="-171450">
              <a:buFont typeface="Arial" panose="020B0604020202020204" pitchFamily="34" charset="0"/>
              <a:buChar char="•"/>
              <a:defRPr/>
            </a:pPr>
            <a:r>
              <a:rPr lang="en-US" sz="1200" i="1" dirty="0" smtClean="0">
                <a:solidFill>
                  <a:srgbClr val="162B48"/>
                </a:solidFill>
              </a:rPr>
              <a:t>Standardized format that can be used for model creation</a:t>
            </a:r>
          </a:p>
          <a:p>
            <a:pPr marL="171450" lvl="0" indent="-171450">
              <a:buFont typeface="Arial" panose="020B0604020202020204" pitchFamily="34" charset="0"/>
              <a:buChar char="•"/>
              <a:defRPr/>
            </a:pPr>
            <a:r>
              <a:rPr lang="en-US" sz="1200" i="1" dirty="0" smtClean="0">
                <a:solidFill>
                  <a:srgbClr val="162B48"/>
                </a:solidFill>
              </a:rPr>
              <a:t>Modular component that can be used independently</a:t>
            </a:r>
            <a:endParaRPr lang="en-US" sz="1200" i="1" dirty="0">
              <a:solidFill>
                <a:srgbClr val="162B48"/>
              </a:solidFill>
            </a:endParaRPr>
          </a:p>
        </p:txBody>
      </p:sp>
      <p:sp>
        <p:nvSpPr>
          <p:cNvPr id="9" name="Rectangle 8">
            <a:extLst>
              <a:ext uri="{FF2B5EF4-FFF2-40B4-BE49-F238E27FC236}">
                <a16:creationId xmlns:a16="http://schemas.microsoft.com/office/drawing/2014/main" xmlns="" id="{39953F4C-45CB-4E66-9422-BE0D4CD50298}"/>
              </a:ext>
            </a:extLst>
          </p:cNvPr>
          <p:cNvSpPr/>
          <p:nvPr/>
        </p:nvSpPr>
        <p:spPr>
          <a:xfrm>
            <a:off x="4788314" y="3281755"/>
            <a:ext cx="3925380"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Knowledge gap</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Project scope</a:t>
            </a:r>
            <a:endParaRPr lang="en-US" sz="1200" i="1" dirty="0">
              <a:solidFill>
                <a:srgbClr val="162B48"/>
              </a:solidFill>
            </a:endParaRPr>
          </a:p>
          <a:p>
            <a:pPr marL="171450" lvl="0" indent="-171450">
              <a:buFont typeface="Arial" panose="020B0604020202020204" pitchFamily="34" charset="0"/>
              <a:buChar char="•"/>
              <a:defRPr/>
            </a:pPr>
            <a:r>
              <a:rPr lang="en-US" sz="1200" i="1" dirty="0" smtClean="0">
                <a:solidFill>
                  <a:srgbClr val="162B48"/>
                </a:solidFill>
              </a:rPr>
              <a:t>Module design</a:t>
            </a:r>
          </a:p>
        </p:txBody>
      </p:sp>
      <p:sp>
        <p:nvSpPr>
          <p:cNvPr id="10" name="Rectangle 9">
            <a:extLst>
              <a:ext uri="{FF2B5EF4-FFF2-40B4-BE49-F238E27FC236}">
                <a16:creationId xmlns:a16="http://schemas.microsoft.com/office/drawing/2014/main" xmlns="" id="{7A629684-1972-4253-B9AF-9769F757D677}"/>
              </a:ext>
            </a:extLst>
          </p:cNvPr>
          <p:cNvSpPr/>
          <p:nvPr/>
        </p:nvSpPr>
        <p:spPr>
          <a:xfrm>
            <a:off x="792006" y="2703007"/>
            <a:ext cx="3537947" cy="646331"/>
          </a:xfrm>
          <a:prstGeom prst="rect">
            <a:avLst/>
          </a:prstGeom>
          <a:ln>
            <a:solidFill>
              <a:srgbClr val="A6A6A9"/>
            </a:solidFill>
          </a:ln>
        </p:spPr>
        <p:txBody>
          <a:bodyPr wrap="square">
            <a:spAutoFit/>
          </a:bodyPr>
          <a:lstStyle/>
          <a:p>
            <a:pPr marL="171450" lvl="0" indent="-171450">
              <a:buFont typeface="Arial" panose="020B0604020202020204" pitchFamily="34" charset="0"/>
              <a:buChar char="•"/>
              <a:defRPr/>
            </a:pPr>
            <a:r>
              <a:rPr lang="en-US" sz="1200" i="1" dirty="0" smtClean="0">
                <a:solidFill>
                  <a:srgbClr val="162B48"/>
                </a:solidFill>
              </a:rPr>
              <a:t>Wrapper for functions that allows them to be used in either language</a:t>
            </a:r>
          </a:p>
          <a:p>
            <a:pPr marL="171450" lvl="0" indent="-171450">
              <a:buFont typeface="Arial" panose="020B0604020202020204" pitchFamily="34" charset="0"/>
              <a:buChar char="•"/>
              <a:defRPr/>
            </a:pPr>
            <a:r>
              <a:rPr lang="en-US" sz="1200" i="1" dirty="0" smtClean="0">
                <a:solidFill>
                  <a:srgbClr val="162B48"/>
                </a:solidFill>
              </a:rPr>
              <a:t>Allows for all potential users to benefit</a:t>
            </a:r>
            <a:endParaRPr lang="en-US" sz="1200" i="1" dirty="0">
              <a:solidFill>
                <a:srgbClr val="162B48"/>
              </a:solidFill>
            </a:endParaRPr>
          </a:p>
        </p:txBody>
      </p:sp>
      <p:sp>
        <p:nvSpPr>
          <p:cNvPr id="13" name="Rectangle 12">
            <a:extLst>
              <a:ext uri="{FF2B5EF4-FFF2-40B4-BE49-F238E27FC236}">
                <a16:creationId xmlns:a16="http://schemas.microsoft.com/office/drawing/2014/main" xmlns="" id="{83E49F10-B2EA-432B-81C6-1268B68358FD}"/>
              </a:ext>
            </a:extLst>
          </p:cNvPr>
          <p:cNvSpPr/>
          <p:nvPr/>
        </p:nvSpPr>
        <p:spPr>
          <a:xfrm>
            <a:off x="777772" y="1202852"/>
            <a:ext cx="1965428"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noProof="0" dirty="0" smtClean="0">
                <a:solidFill>
                  <a:srgbClr val="162B48"/>
                </a:solidFill>
                <a:latin typeface="FS Elliot Pro"/>
              </a:rPr>
              <a:t>Data Retrieval</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4" name="Rectangle 13">
            <a:extLst>
              <a:ext uri="{FF2B5EF4-FFF2-40B4-BE49-F238E27FC236}">
                <a16:creationId xmlns:a16="http://schemas.microsoft.com/office/drawing/2014/main" xmlns="" id="{83AF25C7-BDC1-40C9-B6F9-22DA80333143}"/>
              </a:ext>
            </a:extLst>
          </p:cNvPr>
          <p:cNvSpPr/>
          <p:nvPr/>
        </p:nvSpPr>
        <p:spPr>
          <a:xfrm>
            <a:off x="4788313" y="2954132"/>
            <a:ext cx="1236236"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Challenges</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6" name="Rectangle 15">
            <a:extLst>
              <a:ext uri="{FF2B5EF4-FFF2-40B4-BE49-F238E27FC236}">
                <a16:creationId xmlns:a16="http://schemas.microsoft.com/office/drawing/2014/main" xmlns="" id="{0074CD7D-593C-456C-B61C-FA3B00AB776D}"/>
              </a:ext>
            </a:extLst>
          </p:cNvPr>
          <p:cNvSpPr/>
          <p:nvPr/>
        </p:nvSpPr>
        <p:spPr>
          <a:xfrm>
            <a:off x="4761420" y="1526017"/>
            <a:ext cx="2100624"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Portfolio</a:t>
            </a:r>
            <a:r>
              <a:rPr kumimoji="0" lang="en-US" sz="1500" b="1" i="0" u="none" strike="noStrike" kern="1200" cap="none" spc="0" normalizeH="0" noProof="0" dirty="0" smtClean="0">
                <a:ln>
                  <a:noFill/>
                </a:ln>
                <a:solidFill>
                  <a:srgbClr val="162B48"/>
                </a:solidFill>
                <a:effectLst/>
                <a:uLnTx/>
                <a:uFillTx/>
                <a:latin typeface="FS Elliot Pro"/>
                <a:ea typeface="+mn-ea"/>
                <a:cs typeface="+mn-cs"/>
              </a:rPr>
              <a:t> Creation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7" name="Rectangle 16">
            <a:extLst>
              <a:ext uri="{FF2B5EF4-FFF2-40B4-BE49-F238E27FC236}">
                <a16:creationId xmlns:a16="http://schemas.microsoft.com/office/drawing/2014/main" xmlns="" id="{00784498-7636-4C12-9AAC-270CF7025739}"/>
              </a:ext>
            </a:extLst>
          </p:cNvPr>
          <p:cNvSpPr/>
          <p:nvPr/>
        </p:nvSpPr>
        <p:spPr>
          <a:xfrm>
            <a:off x="777772" y="2379842"/>
            <a:ext cx="2252411"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R &amp; Python Packages</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0" name="Slide Number Placeholder 1">
            <a:extLst>
              <a:ext uri="{FF2B5EF4-FFF2-40B4-BE49-F238E27FC236}">
                <a16:creationId xmlns:a16="http://schemas.microsoft.com/office/drawing/2014/main" xmlns="" id="{42093485-414E-4DB5-A767-E69147912515}"/>
              </a:ext>
            </a:extLst>
          </p:cNvPr>
          <p:cNvSpPr>
            <a:spLocks noGrp="1"/>
          </p:cNvSpPr>
          <p:nvPr>
            <p:ph type="sldNum" sz="quarter" idx="10"/>
          </p:nvPr>
        </p:nvSpPr>
        <p:spPr>
          <a:xfrm>
            <a:off x="190500" y="4664058"/>
            <a:ext cx="266700" cy="274637"/>
          </a:xfrm>
        </p:spPr>
        <p:txBody>
          <a:bodyPr/>
          <a:lstStyle/>
          <a:p>
            <a:fld id="{FE894C8D-A86E-C448-9CBF-AD01FEF18A38}" type="slidenum">
              <a:rPr lang="en-US" smtClean="0"/>
              <a:pPr/>
              <a:t>21</a:t>
            </a:fld>
            <a:endParaRPr lang="en-US"/>
          </a:p>
        </p:txBody>
      </p:sp>
      <p:sp>
        <p:nvSpPr>
          <p:cNvPr id="12"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17450391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45C4B5"/>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45C4B5"/>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Introduction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D8D8D8"/>
                </a:solidFill>
                <a:latin typeface="FS Elliot Pro" panose="02000503040000020004" pitchFamily="50" charset="0"/>
                <a:cs typeface="Arial"/>
                <a:sym typeface="Arial"/>
              </a:rPr>
              <a:t>Project Plan </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08529"/>
            <a:ext cx="2892447" cy="419377"/>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System Design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4338980" cy="448143"/>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45C4B5"/>
                </a:solidFill>
                <a:effectLst/>
                <a:uLnTx/>
                <a:uFillTx/>
                <a:latin typeface="FS Elliot Pro" panose="02000503040000020004" pitchFamily="50" charset="0"/>
                <a:ea typeface="Arial"/>
                <a:cs typeface="Arial"/>
                <a:sym typeface="Arial"/>
              </a:rPr>
              <a:t>Conclusion</a:t>
            </a:r>
            <a:endParaRPr kumimoji="0" sz="2500" b="0" i="0" u="none" strike="noStrike" kern="0" cap="none" spc="0" normalizeH="0" baseline="0" noProof="0" dirty="0">
              <a:ln>
                <a:noFill/>
              </a:ln>
              <a:solidFill>
                <a:srgbClr val="45C4B5"/>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5258" y="1736225"/>
            <a:ext cx="473202" cy="473202"/>
          </a:xfrm>
          <a:prstGeom prst="rect">
            <a:avLst/>
          </a:prstGeom>
          <a:noFill/>
          <a:ln>
            <a:noFill/>
          </a:ln>
        </p:spPr>
      </p:pic>
      <p:grpSp>
        <p:nvGrpSpPr>
          <p:cNvPr id="46" name="Shape 302">
            <a:extLst>
              <a:ext uri="{FF2B5EF4-FFF2-40B4-BE49-F238E27FC236}">
                <a16:creationId xmlns:a16="http://schemas.microsoft.com/office/drawing/2014/main" xmlns="" id="{6CD23B8E-1B52-4F8E-87DC-DFA453A56782}"/>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a16="http://schemas.microsoft.com/office/drawing/2014/main" xmlns="" id="{EDD1D82D-8A9B-47BE-8EBF-1A63F45FA5CE}"/>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a16="http://schemas.microsoft.com/office/drawing/2014/main" xmlns="" id="{80CE29BD-C77C-4455-A743-58A230FFC9BF}"/>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a16="http://schemas.microsoft.com/office/drawing/2014/main" xmlns="" id="{EF712249-AFB1-48F5-974B-438E64C9F131}"/>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a16="http://schemas.microsoft.com/office/drawing/2014/main" xmlns="" id="{5D332F41-4ED8-420B-8497-2FBE24E038F5}"/>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a16="http://schemas.microsoft.com/office/drawing/2014/main" xmlns="" id="{42719618-1704-4972-AEC0-A3581A8E39E0}"/>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a16="http://schemas.microsoft.com/office/drawing/2014/main" xmlns="" id="{62B82508-D7F4-4E94-BF06-89BE2FB788A8}"/>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a16="http://schemas.microsoft.com/office/drawing/2014/main" xmlns="" id="{C6ED50D1-C311-4720-9DCB-463A8BA67F6F}"/>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a16="http://schemas.microsoft.com/office/drawing/2014/main" xmlns="" id="{B5173BA0-61C1-487A-BA18-264955D32969}"/>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a16="http://schemas.microsoft.com/office/drawing/2014/main" xmlns="" id="{F3CC5BBB-8E41-4424-8211-E222196A7414}"/>
              </a:ext>
            </a:extLst>
          </p:cNvPr>
          <p:cNvPicPr preferRelativeResize="0"/>
          <p:nvPr/>
        </p:nvPicPr>
        <p:blipFill rotWithShape="1">
          <a:blip r:embed="rId6">
            <a:alphaModFix/>
          </a:blip>
          <a:srcRect/>
          <a:stretch/>
        </p:blipFill>
        <p:spPr>
          <a:xfrm>
            <a:off x="4445257" y="2789204"/>
            <a:ext cx="473202" cy="473202"/>
          </a:xfrm>
          <a:prstGeom prst="rect">
            <a:avLst/>
          </a:prstGeom>
          <a:noFill/>
          <a:ln>
            <a:noFill/>
          </a:ln>
        </p:spPr>
      </p:pic>
      <p:sp>
        <p:nvSpPr>
          <p:cNvPr id="44" name="Slide Number Placeholder 1">
            <a:extLst>
              <a:ext uri="{FF2B5EF4-FFF2-40B4-BE49-F238E27FC236}">
                <a16:creationId xmlns:a16="http://schemas.microsoft.com/office/drawing/2014/main" xmlns="" id="{CCBA1AD0-51CD-49FD-8002-4178779B80A7}"/>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22</a:t>
            </a:fld>
            <a:endParaRPr lang="en-US"/>
          </a:p>
        </p:txBody>
      </p:sp>
      <p:sp>
        <p:nvSpPr>
          <p:cNvPr id="45"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custDataLst>
      <p:tags r:id="rId1"/>
    </p:custDataLst>
    <p:extLst>
      <p:ext uri="{BB962C8B-B14F-4D97-AF65-F5344CB8AC3E}">
        <p14:creationId xmlns:p14="http://schemas.microsoft.com/office/powerpoint/2010/main" val="1151399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Current Project Status</a:t>
            </a:r>
            <a:endParaRPr lang="en-US" dirty="0"/>
          </a:p>
        </p:txBody>
      </p:sp>
      <p:grpSp>
        <p:nvGrpSpPr>
          <p:cNvPr id="19" name="Group 18">
            <a:extLst>
              <a:ext uri="{FF2B5EF4-FFF2-40B4-BE49-F238E27FC236}">
                <a16:creationId xmlns:a16="http://schemas.microsoft.com/office/drawing/2014/main" xmlns="" id="{D60D858A-2AE2-4BE0-9442-4FC4FE59D6B9}"/>
              </a:ext>
            </a:extLst>
          </p:cNvPr>
          <p:cNvGrpSpPr/>
          <p:nvPr/>
        </p:nvGrpSpPr>
        <p:grpSpPr>
          <a:xfrm>
            <a:off x="0" y="937003"/>
            <a:ext cx="9024748" cy="3014665"/>
            <a:chOff x="-106343" y="1827573"/>
            <a:chExt cx="8468273" cy="3014665"/>
          </a:xfrm>
        </p:grpSpPr>
        <p:grpSp>
          <p:nvGrpSpPr>
            <p:cNvPr id="7" name="Shape 198">
              <a:extLst>
                <a:ext uri="{FF2B5EF4-FFF2-40B4-BE49-F238E27FC236}">
                  <a16:creationId xmlns:a16="http://schemas.microsoft.com/office/drawing/2014/main" xmlns="" id="{C4BC7B15-58AE-4D4F-84DE-6957AD4A8F99}"/>
                </a:ext>
              </a:extLst>
            </p:cNvPr>
            <p:cNvGrpSpPr/>
            <p:nvPr/>
          </p:nvGrpSpPr>
          <p:grpSpPr>
            <a:xfrm>
              <a:off x="-106343" y="1827573"/>
              <a:ext cx="2492053" cy="3014663"/>
              <a:chOff x="-164693" y="1190013"/>
              <a:chExt cx="3411900" cy="3014663"/>
            </a:xfrm>
          </p:grpSpPr>
          <p:sp>
            <p:nvSpPr>
              <p:cNvPr id="8" name="Shape 199">
                <a:extLst>
                  <a:ext uri="{FF2B5EF4-FFF2-40B4-BE49-F238E27FC236}">
                    <a16:creationId xmlns:a16="http://schemas.microsoft.com/office/drawing/2014/main" xmlns="" id="{42818505-F230-425C-8A21-087874460A15}"/>
                  </a:ext>
                </a:extLst>
              </p:cNvPr>
              <p:cNvSpPr/>
              <p:nvPr/>
            </p:nvSpPr>
            <p:spPr>
              <a:xfrm>
                <a:off x="-164693" y="1190013"/>
                <a:ext cx="3411900" cy="6690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rgbClr val="FFFFFF"/>
                    </a:solidFill>
                    <a:ea typeface="Helvetica Neue"/>
                    <a:cs typeface="Helvetica Neue"/>
                    <a:sym typeface="Helvetica Neue"/>
                  </a:rPr>
                  <a:t>Aug.-Oct.</a:t>
                </a:r>
                <a:endParaRPr sz="2400" b="1" dirty="0">
                  <a:solidFill>
                    <a:srgbClr val="FFFFFF"/>
                  </a:solidFill>
                  <a:ea typeface="Helvetica Neue"/>
                  <a:cs typeface="Helvetica Neue"/>
                  <a:sym typeface="Helvetica Neue"/>
                </a:endParaRPr>
              </a:p>
            </p:txBody>
          </p:sp>
          <p:sp>
            <p:nvSpPr>
              <p:cNvPr id="9" name="Shape 200">
                <a:extLst>
                  <a:ext uri="{FF2B5EF4-FFF2-40B4-BE49-F238E27FC236}">
                    <a16:creationId xmlns:a16="http://schemas.microsoft.com/office/drawing/2014/main" xmlns="" id="{A09A7705-EFA6-4903-B3DB-7308F001756D}"/>
                  </a:ext>
                </a:extLst>
              </p:cNvPr>
              <p:cNvSpPr txBox="1"/>
              <p:nvPr/>
            </p:nvSpPr>
            <p:spPr>
              <a:xfrm>
                <a:off x="120729" y="2056889"/>
                <a:ext cx="2629025" cy="2147787"/>
              </a:xfrm>
              <a:prstGeom prst="rect">
                <a:avLst/>
              </a:prstGeom>
              <a:noFill/>
              <a:ln>
                <a:noFill/>
              </a:ln>
            </p:spPr>
            <p:txBody>
              <a:bodyPr spcFirstLastPara="1" wrap="square" lIns="91425" tIns="91425" rIns="91425" bIns="91425" anchor="t" anchorCtr="0">
                <a:noAutofit/>
              </a:bodyPr>
              <a:lstStyle/>
              <a:p>
                <a:pPr marL="285750" indent="-285750">
                  <a:lnSpc>
                    <a:spcPct val="115000"/>
                  </a:lnSpc>
                  <a:buFont typeface="Wingdings" panose="05000000000000000000" pitchFamily="2" charset="2"/>
                  <a:buChar char="q"/>
                </a:pPr>
                <a:r>
                  <a:rPr lang="en-US" sz="1400" dirty="0" smtClean="0">
                    <a:solidFill>
                      <a:srgbClr val="162B48"/>
                    </a:solidFill>
                  </a:rPr>
                  <a:t>Interviewed potential users</a:t>
                </a:r>
              </a:p>
              <a:p>
                <a:pPr marL="285750" indent="-285750">
                  <a:lnSpc>
                    <a:spcPct val="115000"/>
                  </a:lnSpc>
                  <a:buFont typeface="Wingdings" panose="05000000000000000000" pitchFamily="2" charset="2"/>
                  <a:buChar char="q"/>
                </a:pPr>
                <a:r>
                  <a:rPr lang="en-US" sz="1400" dirty="0" smtClean="0">
                    <a:solidFill>
                      <a:srgbClr val="162B48"/>
                    </a:solidFill>
                  </a:rPr>
                  <a:t>Learned about Quant research at Principal</a:t>
                </a:r>
              </a:p>
              <a:p>
                <a:pPr marL="285750" indent="-285750">
                  <a:lnSpc>
                    <a:spcPct val="115000"/>
                  </a:lnSpc>
                  <a:buFont typeface="Wingdings" panose="05000000000000000000" pitchFamily="2" charset="2"/>
                  <a:buChar char="q"/>
                </a:pPr>
                <a:r>
                  <a:rPr lang="en-US" sz="1400" dirty="0" smtClean="0">
                    <a:solidFill>
                      <a:srgbClr val="162B48"/>
                    </a:solidFill>
                  </a:rPr>
                  <a:t> Analyzed inefficiencies in their processes</a:t>
                </a:r>
                <a:endParaRPr lang="en-US" sz="1100" dirty="0">
                  <a:solidFill>
                    <a:srgbClr val="162B48"/>
                  </a:solidFill>
                </a:endParaRPr>
              </a:p>
              <a:p>
                <a:pPr marL="0" lvl="0" indent="0" algn="ctr" rtl="0">
                  <a:lnSpc>
                    <a:spcPct val="115000"/>
                  </a:lnSpc>
                  <a:spcBef>
                    <a:spcPts val="0"/>
                  </a:spcBef>
                  <a:spcAft>
                    <a:spcPts val="0"/>
                  </a:spcAft>
                  <a:buNone/>
                </a:pPr>
                <a:endParaRPr lang="en-US" sz="1100" dirty="0">
                  <a:solidFill>
                    <a:srgbClr val="999999"/>
                  </a:solidFill>
                  <a:ea typeface="Helvetica Neue"/>
                  <a:cs typeface="Helvetica Neue"/>
                  <a:sym typeface="Helvetica Neue"/>
                </a:endParaRPr>
              </a:p>
            </p:txBody>
          </p:sp>
        </p:grpSp>
        <p:grpSp>
          <p:nvGrpSpPr>
            <p:cNvPr id="10" name="Shape 201">
              <a:extLst>
                <a:ext uri="{FF2B5EF4-FFF2-40B4-BE49-F238E27FC236}">
                  <a16:creationId xmlns:a16="http://schemas.microsoft.com/office/drawing/2014/main" xmlns="" id="{D2275EE6-24F9-4353-9A28-930AACFDC610}"/>
                </a:ext>
              </a:extLst>
            </p:cNvPr>
            <p:cNvGrpSpPr/>
            <p:nvPr/>
          </p:nvGrpSpPr>
          <p:grpSpPr>
            <a:xfrm>
              <a:off x="2047803" y="1828022"/>
              <a:ext cx="2332502" cy="3014215"/>
              <a:chOff x="2944204" y="1189775"/>
              <a:chExt cx="3305700" cy="3014819"/>
            </a:xfrm>
          </p:grpSpPr>
          <p:sp>
            <p:nvSpPr>
              <p:cNvPr id="11" name="Shape 202">
                <a:extLst>
                  <a:ext uri="{FF2B5EF4-FFF2-40B4-BE49-F238E27FC236}">
                    <a16:creationId xmlns:a16="http://schemas.microsoft.com/office/drawing/2014/main" xmlns="" id="{3D4BAC4E-C995-439C-B185-2D11670F2EC6}"/>
                  </a:ext>
                </a:extLst>
              </p:cNvPr>
              <p:cNvSpPr/>
              <p:nvPr/>
            </p:nvSpPr>
            <p:spPr>
              <a:xfrm>
                <a:off x="2944204" y="1189775"/>
                <a:ext cx="3305700" cy="669000"/>
              </a:xfrm>
              <a:prstGeom prst="chevron">
                <a:avLst>
                  <a:gd name="adj" fmla="val 50000"/>
                </a:avLst>
              </a:prstGeom>
              <a:solidFill>
                <a:srgbClr val="00A9FF"/>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Oct. 26th</a:t>
                </a:r>
                <a:endParaRPr sz="2400" b="1" dirty="0">
                  <a:solidFill>
                    <a:schemeClr val="lt1"/>
                  </a:solidFill>
                  <a:ea typeface="Helvetica Neue"/>
                  <a:cs typeface="Helvetica Neue"/>
                  <a:sym typeface="Helvetica Neue"/>
                </a:endParaRPr>
              </a:p>
            </p:txBody>
          </p:sp>
          <p:sp>
            <p:nvSpPr>
              <p:cNvPr id="12" name="Shape 203">
                <a:extLst>
                  <a:ext uri="{FF2B5EF4-FFF2-40B4-BE49-F238E27FC236}">
                    <a16:creationId xmlns:a16="http://schemas.microsoft.com/office/drawing/2014/main" xmlns="" id="{D173620A-E1BB-4EA2-82B8-4C295013C6C8}"/>
                  </a:ext>
                </a:extLst>
              </p:cNvPr>
              <p:cNvSpPr txBox="1"/>
              <p:nvPr/>
            </p:nvSpPr>
            <p:spPr>
              <a:xfrm>
                <a:off x="3175277" y="2056375"/>
                <a:ext cx="2721429" cy="2148219"/>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Presented our findings to Principal</a:t>
                </a:r>
              </a:p>
              <a:p>
                <a:pPr marL="285750" indent="-285750" algn="l">
                  <a:buFont typeface="Wingdings" panose="05000000000000000000" pitchFamily="2" charset="2"/>
                  <a:buChar char="q"/>
                </a:pPr>
                <a:r>
                  <a:rPr lang="en-US" dirty="0" smtClean="0">
                    <a:sym typeface="Helvetica Neue"/>
                  </a:rPr>
                  <a:t>Our scope was focused to the DRP 2.0 </a:t>
                </a:r>
                <a:endParaRPr lang="en-US" dirty="0">
                  <a:sym typeface="Helvetica Neue"/>
                </a:endParaRPr>
              </a:p>
            </p:txBody>
          </p:sp>
        </p:grpSp>
        <p:grpSp>
          <p:nvGrpSpPr>
            <p:cNvPr id="13" name="Shape 204">
              <a:extLst>
                <a:ext uri="{FF2B5EF4-FFF2-40B4-BE49-F238E27FC236}">
                  <a16:creationId xmlns:a16="http://schemas.microsoft.com/office/drawing/2014/main" xmlns="" id="{37A7C24F-05AE-45C6-A07D-C4A6A2935A0B}"/>
                </a:ext>
              </a:extLst>
            </p:cNvPr>
            <p:cNvGrpSpPr/>
            <p:nvPr/>
          </p:nvGrpSpPr>
          <p:grpSpPr>
            <a:xfrm>
              <a:off x="4041128" y="1827797"/>
              <a:ext cx="2332502" cy="3014441"/>
              <a:chOff x="2944204" y="1189775"/>
              <a:chExt cx="3305700" cy="3015045"/>
            </a:xfrm>
          </p:grpSpPr>
          <p:sp>
            <p:nvSpPr>
              <p:cNvPr id="14" name="Shape 205">
                <a:extLst>
                  <a:ext uri="{FF2B5EF4-FFF2-40B4-BE49-F238E27FC236}">
                    <a16:creationId xmlns:a16="http://schemas.microsoft.com/office/drawing/2014/main" xmlns="" id="{F7E6278F-76D8-431A-8A36-F90DE838D2C5}"/>
                  </a:ext>
                </a:extLst>
              </p:cNvPr>
              <p:cNvSpPr/>
              <p:nvPr/>
            </p:nvSpPr>
            <p:spPr>
              <a:xfrm>
                <a:off x="2944204" y="1189775"/>
                <a:ext cx="3305700" cy="669000"/>
              </a:xfrm>
              <a:prstGeom prst="chevron">
                <a:avLst>
                  <a:gd name="adj" fmla="val 50000"/>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Oct.-Nov.</a:t>
                </a:r>
                <a:endParaRPr sz="2400" b="1" dirty="0">
                  <a:solidFill>
                    <a:schemeClr val="lt1"/>
                  </a:solidFill>
                  <a:ea typeface="Helvetica Neue"/>
                  <a:cs typeface="Helvetica Neue"/>
                  <a:sym typeface="Helvetica Neue"/>
                </a:endParaRPr>
              </a:p>
            </p:txBody>
          </p:sp>
          <p:sp>
            <p:nvSpPr>
              <p:cNvPr id="15" name="Shape 206">
                <a:extLst>
                  <a:ext uri="{FF2B5EF4-FFF2-40B4-BE49-F238E27FC236}">
                    <a16:creationId xmlns:a16="http://schemas.microsoft.com/office/drawing/2014/main" xmlns="" id="{9E6A20D2-B61F-450C-AF21-02309794F9CC}"/>
                  </a:ext>
                </a:extLst>
              </p:cNvPr>
              <p:cNvSpPr txBox="1"/>
              <p:nvPr/>
            </p:nvSpPr>
            <p:spPr>
              <a:xfrm>
                <a:off x="3254547" y="2057123"/>
                <a:ext cx="2721429" cy="2147697"/>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Investigated documentation on DRP 2.0</a:t>
                </a:r>
              </a:p>
              <a:p>
                <a:pPr marL="285750" indent="-285750" algn="l">
                  <a:buFont typeface="Wingdings" panose="05000000000000000000" pitchFamily="2" charset="2"/>
                  <a:buChar char="q"/>
                </a:pPr>
                <a:r>
                  <a:rPr lang="en-US" dirty="0" smtClean="0">
                    <a:sym typeface="Helvetica Neue"/>
                  </a:rPr>
                  <a:t>Development of our design scheme</a:t>
                </a:r>
              </a:p>
              <a:p>
                <a:pPr marL="285750" indent="-285750" algn="l">
                  <a:buFont typeface="Wingdings" panose="05000000000000000000" pitchFamily="2" charset="2"/>
                  <a:buChar char="q"/>
                </a:pPr>
                <a:r>
                  <a:rPr lang="en-US" dirty="0" smtClean="0">
                    <a:sym typeface="Helvetica Neue"/>
                  </a:rPr>
                  <a:t>Began prototyping initial design concepts</a:t>
                </a:r>
              </a:p>
              <a:p>
                <a:endParaRPr dirty="0">
                  <a:sym typeface="Helvetica Neue"/>
                </a:endParaRPr>
              </a:p>
            </p:txBody>
          </p:sp>
        </p:grpSp>
        <p:grpSp>
          <p:nvGrpSpPr>
            <p:cNvPr id="16" name="Shape 207">
              <a:extLst>
                <a:ext uri="{FF2B5EF4-FFF2-40B4-BE49-F238E27FC236}">
                  <a16:creationId xmlns:a16="http://schemas.microsoft.com/office/drawing/2014/main" xmlns="" id="{CA4585E3-12E2-44DF-8384-D818372FC2FF}"/>
                </a:ext>
              </a:extLst>
            </p:cNvPr>
            <p:cNvGrpSpPr/>
            <p:nvPr/>
          </p:nvGrpSpPr>
          <p:grpSpPr>
            <a:xfrm>
              <a:off x="6029428" y="1828022"/>
              <a:ext cx="2332502" cy="3014215"/>
              <a:chOff x="2944204" y="1189775"/>
              <a:chExt cx="3305700" cy="3014819"/>
            </a:xfrm>
          </p:grpSpPr>
          <p:sp>
            <p:nvSpPr>
              <p:cNvPr id="17" name="Shape 208">
                <a:extLst>
                  <a:ext uri="{FF2B5EF4-FFF2-40B4-BE49-F238E27FC236}">
                    <a16:creationId xmlns:a16="http://schemas.microsoft.com/office/drawing/2014/main" xmlns="" id="{FE395434-2CB3-4395-8398-C541774289A3}"/>
                  </a:ext>
                </a:extLst>
              </p:cNvPr>
              <p:cNvSpPr/>
              <p:nvPr/>
            </p:nvSpPr>
            <p:spPr>
              <a:xfrm>
                <a:off x="2944204" y="1189775"/>
                <a:ext cx="3305700" cy="6690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Dec. 3rd</a:t>
                </a:r>
                <a:endParaRPr sz="2400" b="1" dirty="0">
                  <a:solidFill>
                    <a:schemeClr val="lt1"/>
                  </a:solidFill>
                  <a:ea typeface="Helvetica Neue"/>
                  <a:cs typeface="Helvetica Neue"/>
                  <a:sym typeface="Helvetica Neue"/>
                </a:endParaRPr>
              </a:p>
            </p:txBody>
          </p:sp>
          <p:sp>
            <p:nvSpPr>
              <p:cNvPr id="18" name="Shape 209">
                <a:extLst>
                  <a:ext uri="{FF2B5EF4-FFF2-40B4-BE49-F238E27FC236}">
                    <a16:creationId xmlns:a16="http://schemas.microsoft.com/office/drawing/2014/main" xmlns="" id="{BFD61E36-8107-4288-8FF0-30B35861CDAC}"/>
                  </a:ext>
                </a:extLst>
              </p:cNvPr>
              <p:cNvSpPr txBox="1"/>
              <p:nvPr/>
            </p:nvSpPr>
            <p:spPr>
              <a:xfrm>
                <a:off x="3242362" y="2057123"/>
                <a:ext cx="2851021" cy="2147471"/>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System design plan is established.</a:t>
                </a:r>
              </a:p>
              <a:p>
                <a:pPr marL="285750" indent="-285750" algn="l">
                  <a:buFont typeface="Wingdings" panose="05000000000000000000" pitchFamily="2" charset="2"/>
                  <a:buChar char="q"/>
                </a:pPr>
                <a:r>
                  <a:rPr lang="en-US" dirty="0" smtClean="0">
                    <a:sym typeface="Helvetica Neue"/>
                  </a:rPr>
                  <a:t>Initial stages of the design are implemented.</a:t>
                </a:r>
              </a:p>
              <a:p>
                <a:pPr marL="285750" indent="-285750" algn="l">
                  <a:buFont typeface="Wingdings" panose="05000000000000000000" pitchFamily="2" charset="2"/>
                  <a:buChar char="q"/>
                </a:pPr>
                <a:r>
                  <a:rPr lang="en-US" dirty="0" smtClean="0">
                    <a:sym typeface="Helvetica Neue"/>
                  </a:rPr>
                  <a:t>Progress has been presented to the client.</a:t>
                </a:r>
                <a:endParaRPr lang="en-US" dirty="0">
                  <a:sym typeface="Helvetica Neue"/>
                </a:endParaRPr>
              </a:p>
            </p:txBody>
          </p:sp>
        </p:grpSp>
      </p:grpSp>
      <p:sp>
        <p:nvSpPr>
          <p:cNvPr id="2" name="Slide Number Placeholder 1">
            <a:extLst>
              <a:ext uri="{FF2B5EF4-FFF2-40B4-BE49-F238E27FC236}">
                <a16:creationId xmlns:a16="http://schemas.microsoft.com/office/drawing/2014/main" xmlns="" id="{D4E2F0B1-B143-4A09-B6F1-CD90FBA445E8}"/>
              </a:ext>
            </a:extLst>
          </p:cNvPr>
          <p:cNvSpPr>
            <a:spLocks noGrp="1"/>
          </p:cNvSpPr>
          <p:nvPr>
            <p:ph type="sldNum" sz="quarter" idx="10"/>
          </p:nvPr>
        </p:nvSpPr>
        <p:spPr/>
        <p:txBody>
          <a:bodyPr/>
          <a:lstStyle/>
          <a:p>
            <a:fld id="{FE894C8D-A86E-C448-9CBF-AD01FEF18A38}" type="slidenum">
              <a:rPr lang="en-US" smtClean="0"/>
              <a:pPr/>
              <a:t>23</a:t>
            </a:fld>
            <a:endParaRPr lang="en-US"/>
          </a:p>
        </p:txBody>
      </p:sp>
      <p:sp>
        <p:nvSpPr>
          <p:cNvPr id="20"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13541561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849DA8E1-C2E6-4140-9EDA-ADC453069624}"/>
              </a:ext>
            </a:extLst>
          </p:cNvPr>
          <p:cNvSpPr>
            <a:spLocks noGrp="1"/>
          </p:cNvSpPr>
          <p:nvPr>
            <p:ph type="title"/>
          </p:nvPr>
        </p:nvSpPr>
        <p:spPr/>
        <p:txBody>
          <a:bodyPr/>
          <a:lstStyle/>
          <a:p>
            <a:r>
              <a:rPr lang="en-US" dirty="0" smtClean="0"/>
              <a:t>Individual Responsibilities </a:t>
            </a:r>
            <a:endParaRPr lang="en-US" dirty="0"/>
          </a:p>
        </p:txBody>
      </p:sp>
      <p:sp>
        <p:nvSpPr>
          <p:cNvPr id="6" name="Rectangle 5">
            <a:extLst>
              <a:ext uri="{FF2B5EF4-FFF2-40B4-BE49-F238E27FC236}">
                <a16:creationId xmlns:a16="http://schemas.microsoft.com/office/drawing/2014/main" xmlns="" id="{A25D0923-168E-48E5-8DED-F617B3EF8CAA}"/>
              </a:ext>
            </a:extLst>
          </p:cNvPr>
          <p:cNvSpPr/>
          <p:nvPr/>
        </p:nvSpPr>
        <p:spPr>
          <a:xfrm>
            <a:off x="777770" y="1980542"/>
            <a:ext cx="3552181" cy="461665"/>
          </a:xfrm>
          <a:prstGeom prst="rect">
            <a:avLst/>
          </a:prstGeom>
          <a:ln>
            <a:solidFill>
              <a:schemeClr val="bg1"/>
            </a:solidFill>
          </a:ln>
        </p:spPr>
        <p:txBody>
          <a:bodyPr wrap="square">
            <a:spAutoFit/>
          </a:bodyPr>
          <a:lstStyle/>
          <a:p>
            <a:pPr marL="171450" lvl="0" indent="-171450">
              <a:buFont typeface="Arial" panose="020B0604020202020204" pitchFamily="34" charset="0"/>
              <a:buChar char="•"/>
              <a:defRPr/>
            </a:pPr>
            <a:r>
              <a:rPr lang="en-US" sz="1200" dirty="0">
                <a:solidFill>
                  <a:srgbClr val="162B48"/>
                </a:solidFill>
              </a:rPr>
              <a:t>Communications Manager</a:t>
            </a:r>
          </a:p>
          <a:p>
            <a:pPr marL="171450" lvl="0" indent="-171450">
              <a:buFont typeface="Arial" panose="020B0604020202020204" pitchFamily="34" charset="0"/>
              <a:buChar char="•"/>
              <a:defRPr/>
            </a:pPr>
            <a:r>
              <a:rPr lang="en-US" sz="1200" dirty="0">
                <a:solidFill>
                  <a:srgbClr val="162B48"/>
                </a:solidFill>
              </a:rPr>
              <a:t>Factor Portfolio Aggregation Efficiency Improvements</a:t>
            </a:r>
          </a:p>
        </p:txBody>
      </p:sp>
      <p:sp>
        <p:nvSpPr>
          <p:cNvPr id="7" name="Rectangle 6">
            <a:extLst>
              <a:ext uri="{FF2B5EF4-FFF2-40B4-BE49-F238E27FC236}">
                <a16:creationId xmlns:a16="http://schemas.microsoft.com/office/drawing/2014/main" xmlns="" id="{C26D955D-1D97-42C6-B01C-F19A9D8D832B}"/>
              </a:ext>
            </a:extLst>
          </p:cNvPr>
          <p:cNvSpPr/>
          <p:nvPr/>
        </p:nvSpPr>
        <p:spPr>
          <a:xfrm>
            <a:off x="788148" y="3897697"/>
            <a:ext cx="3911146" cy="646331"/>
          </a:xfrm>
          <a:prstGeom prst="rect">
            <a:avLst/>
          </a:prstGeom>
          <a:ln>
            <a:solidFill>
              <a:schemeClr val="bg1"/>
            </a:solidFill>
          </a:ln>
        </p:spPr>
        <p:txBody>
          <a:bodyPr wrap="square">
            <a:spAutoFit/>
          </a:bodyPr>
          <a:lstStyle/>
          <a:p>
            <a:pPr marL="171450" lvl="0" indent="-171450">
              <a:buFont typeface="Arial" panose="020B0604020202020204" pitchFamily="34" charset="0"/>
              <a:buChar char="•"/>
              <a:defRPr/>
            </a:pPr>
            <a:r>
              <a:rPr lang="en-US" sz="1200" dirty="0">
                <a:solidFill>
                  <a:srgbClr val="162B48"/>
                </a:solidFill>
              </a:rPr>
              <a:t>Quality Assurance Manager</a:t>
            </a:r>
          </a:p>
          <a:p>
            <a:pPr marL="171450" lvl="0" indent="-171450">
              <a:buFont typeface="Arial" panose="020B0604020202020204" pitchFamily="34" charset="0"/>
              <a:buChar char="•"/>
              <a:defRPr/>
            </a:pPr>
            <a:r>
              <a:rPr lang="en-US" sz="1200" dirty="0">
                <a:solidFill>
                  <a:srgbClr val="162B48"/>
                </a:solidFill>
              </a:rPr>
              <a:t>Continuous Integration with </a:t>
            </a:r>
            <a:r>
              <a:rPr lang="en-US" sz="1200" dirty="0" err="1">
                <a:solidFill>
                  <a:srgbClr val="162B48"/>
                </a:solidFill>
              </a:rPr>
              <a:t>Gitlab</a:t>
            </a:r>
            <a:endParaRPr lang="en-US" sz="1200" dirty="0">
              <a:solidFill>
                <a:srgbClr val="162B48"/>
              </a:solidFill>
            </a:endParaRPr>
          </a:p>
          <a:p>
            <a:pPr lvl="0">
              <a:defRPr/>
            </a:pPr>
            <a:endParaRPr lang="en-US" sz="1200" i="1" dirty="0">
              <a:solidFill>
                <a:srgbClr val="162B48"/>
              </a:solidFill>
            </a:endParaRPr>
          </a:p>
        </p:txBody>
      </p:sp>
      <p:sp>
        <p:nvSpPr>
          <p:cNvPr id="9" name="Rectangle 8">
            <a:extLst>
              <a:ext uri="{FF2B5EF4-FFF2-40B4-BE49-F238E27FC236}">
                <a16:creationId xmlns:a16="http://schemas.microsoft.com/office/drawing/2014/main" xmlns="" id="{39953F4C-45CB-4E66-9422-BE0D4CD50298}"/>
              </a:ext>
            </a:extLst>
          </p:cNvPr>
          <p:cNvSpPr/>
          <p:nvPr/>
        </p:nvSpPr>
        <p:spPr>
          <a:xfrm>
            <a:off x="4795714" y="3850998"/>
            <a:ext cx="3552180" cy="646331"/>
          </a:xfrm>
          <a:prstGeom prst="rect">
            <a:avLst/>
          </a:prstGeom>
          <a:ln>
            <a:solidFill>
              <a:schemeClr val="bg1"/>
            </a:solidFill>
          </a:ln>
        </p:spPr>
        <p:txBody>
          <a:bodyPr wrap="square">
            <a:spAutoFit/>
          </a:bodyPr>
          <a:lstStyle/>
          <a:p>
            <a:pPr marL="171450" lvl="0" indent="-171450">
              <a:buFont typeface="Arial" panose="020B0604020202020204" pitchFamily="34" charset="0"/>
              <a:buChar char="•"/>
              <a:defRPr/>
            </a:pPr>
            <a:r>
              <a:rPr lang="en-US" sz="1200" dirty="0" smtClean="0">
                <a:solidFill>
                  <a:srgbClr val="162B48"/>
                </a:solidFill>
              </a:rPr>
              <a:t>Meeting Facilitator</a:t>
            </a:r>
          </a:p>
          <a:p>
            <a:pPr marL="171450" lvl="0" indent="-171450">
              <a:buFont typeface="Arial" panose="020B0604020202020204" pitchFamily="34" charset="0"/>
              <a:buChar char="•"/>
              <a:defRPr/>
            </a:pPr>
            <a:r>
              <a:rPr lang="en-US" sz="1200" dirty="0" smtClean="0">
                <a:solidFill>
                  <a:srgbClr val="162B48"/>
                </a:solidFill>
              </a:rPr>
              <a:t>Researched into </a:t>
            </a:r>
            <a:r>
              <a:rPr lang="en-US" sz="1200" dirty="0" err="1" smtClean="0">
                <a:solidFill>
                  <a:srgbClr val="162B48"/>
                </a:solidFill>
              </a:rPr>
              <a:t>docString</a:t>
            </a:r>
            <a:endParaRPr lang="en-US" sz="1200" dirty="0" smtClean="0">
              <a:solidFill>
                <a:srgbClr val="162B48"/>
              </a:solidFill>
            </a:endParaRPr>
          </a:p>
          <a:p>
            <a:pPr marL="171450" lvl="0" indent="-171450">
              <a:buFont typeface="Arial" panose="020B0604020202020204" pitchFamily="34" charset="0"/>
              <a:buChar char="•"/>
              <a:defRPr/>
            </a:pPr>
            <a:r>
              <a:rPr lang="en-US" sz="1200" dirty="0" smtClean="0">
                <a:solidFill>
                  <a:srgbClr val="162B48"/>
                </a:solidFill>
              </a:rPr>
              <a:t>Standards</a:t>
            </a:r>
            <a:endParaRPr lang="en-US" sz="1200" dirty="0">
              <a:solidFill>
                <a:srgbClr val="162B48"/>
              </a:solidFill>
            </a:endParaRPr>
          </a:p>
        </p:txBody>
      </p:sp>
      <p:sp>
        <p:nvSpPr>
          <p:cNvPr id="10" name="Rectangle 9">
            <a:extLst>
              <a:ext uri="{FF2B5EF4-FFF2-40B4-BE49-F238E27FC236}">
                <a16:creationId xmlns:a16="http://schemas.microsoft.com/office/drawing/2014/main" xmlns="" id="{7A629684-1972-4253-B9AF-9769F757D677}"/>
              </a:ext>
            </a:extLst>
          </p:cNvPr>
          <p:cNvSpPr/>
          <p:nvPr/>
        </p:nvSpPr>
        <p:spPr>
          <a:xfrm>
            <a:off x="788149" y="2957256"/>
            <a:ext cx="3911146" cy="830997"/>
          </a:xfrm>
          <a:prstGeom prst="rect">
            <a:avLst/>
          </a:prstGeom>
          <a:ln>
            <a:solidFill>
              <a:schemeClr val="bg1"/>
            </a:solidFill>
          </a:ln>
        </p:spPr>
        <p:txBody>
          <a:bodyPr wrap="square">
            <a:spAutoFit/>
          </a:bodyPr>
          <a:lstStyle/>
          <a:p>
            <a:pPr marL="171450" lvl="0" indent="-171450">
              <a:buFont typeface="Arial" panose="020B0604020202020204" pitchFamily="34" charset="0"/>
              <a:buChar char="•"/>
              <a:defRPr/>
            </a:pPr>
            <a:r>
              <a:rPr lang="en-US" sz="1200" dirty="0">
                <a:solidFill>
                  <a:srgbClr val="162B48"/>
                </a:solidFill>
              </a:rPr>
              <a:t>Scribe</a:t>
            </a:r>
          </a:p>
          <a:p>
            <a:pPr marL="171450" lvl="0" indent="-171450">
              <a:buFont typeface="Arial" panose="020B0604020202020204" pitchFamily="34" charset="0"/>
              <a:buChar char="•"/>
              <a:defRPr/>
            </a:pPr>
            <a:r>
              <a:rPr lang="en-US" sz="1200" dirty="0">
                <a:solidFill>
                  <a:srgbClr val="162B48"/>
                </a:solidFill>
              </a:rPr>
              <a:t>Build Model and Generate Predictions</a:t>
            </a:r>
          </a:p>
          <a:p>
            <a:pPr marL="171450" lvl="0" indent="-171450">
              <a:buFont typeface="Arial" panose="020B0604020202020204" pitchFamily="34" charset="0"/>
              <a:buChar char="•"/>
              <a:defRPr/>
            </a:pPr>
            <a:r>
              <a:rPr lang="en-US" sz="1200" dirty="0">
                <a:solidFill>
                  <a:srgbClr val="162B48"/>
                </a:solidFill>
              </a:rPr>
              <a:t>Create R package</a:t>
            </a:r>
          </a:p>
          <a:p>
            <a:pPr lvl="0">
              <a:defRPr/>
            </a:pPr>
            <a:endParaRPr lang="en-US" sz="1200" i="1" dirty="0">
              <a:solidFill>
                <a:srgbClr val="162B48"/>
              </a:solidFill>
            </a:endParaRPr>
          </a:p>
        </p:txBody>
      </p:sp>
      <p:sp>
        <p:nvSpPr>
          <p:cNvPr id="12" name="Rectangle 11">
            <a:extLst>
              <a:ext uri="{FF2B5EF4-FFF2-40B4-BE49-F238E27FC236}">
                <a16:creationId xmlns:a16="http://schemas.microsoft.com/office/drawing/2014/main" xmlns="" id="{6260BB71-1E16-4473-A1EE-EABD5A0406D2}"/>
              </a:ext>
            </a:extLst>
          </p:cNvPr>
          <p:cNvSpPr/>
          <p:nvPr/>
        </p:nvSpPr>
        <p:spPr>
          <a:xfrm>
            <a:off x="4809947" y="1978000"/>
            <a:ext cx="3911146" cy="830997"/>
          </a:xfrm>
          <a:prstGeom prst="rect">
            <a:avLst/>
          </a:prstGeom>
          <a:ln>
            <a:solidFill>
              <a:schemeClr val="bg1"/>
            </a:solidFill>
          </a:ln>
        </p:spPr>
        <p:txBody>
          <a:bodyPr wrap="square">
            <a:spAutoFit/>
          </a:bodyPr>
          <a:lstStyle/>
          <a:p>
            <a:pPr marL="171450" indent="-171450">
              <a:buFont typeface="Arial" panose="020B0604020202020204" pitchFamily="34" charset="0"/>
              <a:buChar char="•"/>
              <a:defRPr/>
            </a:pPr>
            <a:r>
              <a:rPr lang="en-US" sz="1200" dirty="0">
                <a:solidFill>
                  <a:srgbClr val="162B48"/>
                </a:solidFill>
              </a:rPr>
              <a:t>Report </a:t>
            </a:r>
            <a:r>
              <a:rPr lang="en-US" sz="1200" dirty="0" smtClean="0">
                <a:solidFill>
                  <a:srgbClr val="162B48"/>
                </a:solidFill>
              </a:rPr>
              <a:t>Manager</a:t>
            </a:r>
          </a:p>
          <a:p>
            <a:pPr marL="171450" lvl="0" indent="-171450">
              <a:buFont typeface="Arial" panose="020B0604020202020204" pitchFamily="34" charset="0"/>
              <a:buChar char="•"/>
              <a:defRPr/>
            </a:pPr>
            <a:r>
              <a:rPr lang="en-US" sz="1200" dirty="0" smtClean="0">
                <a:solidFill>
                  <a:srgbClr val="162B48"/>
                </a:solidFill>
              </a:rPr>
              <a:t>AWS </a:t>
            </a:r>
            <a:r>
              <a:rPr lang="en-US" sz="1200" dirty="0">
                <a:solidFill>
                  <a:srgbClr val="162B48"/>
                </a:solidFill>
              </a:rPr>
              <a:t>Environment Setup</a:t>
            </a:r>
          </a:p>
          <a:p>
            <a:pPr marL="171450" lvl="0" indent="-171450">
              <a:buFont typeface="Arial" panose="020B0604020202020204" pitchFamily="34" charset="0"/>
              <a:buChar char="•"/>
              <a:defRPr/>
            </a:pPr>
            <a:r>
              <a:rPr lang="en-US" sz="1200" dirty="0">
                <a:solidFill>
                  <a:srgbClr val="162B48"/>
                </a:solidFill>
              </a:rPr>
              <a:t>Factor Portfolio Aggregation Prototype</a:t>
            </a:r>
          </a:p>
          <a:p>
            <a:pPr lvl="0">
              <a:defRPr/>
            </a:pPr>
            <a:endParaRPr lang="en-US" sz="1200" i="1" dirty="0">
              <a:solidFill>
                <a:srgbClr val="162B48"/>
              </a:solidFill>
            </a:endParaRPr>
          </a:p>
        </p:txBody>
      </p:sp>
      <p:sp>
        <p:nvSpPr>
          <p:cNvPr id="13" name="Rectangle 12">
            <a:extLst>
              <a:ext uri="{FF2B5EF4-FFF2-40B4-BE49-F238E27FC236}">
                <a16:creationId xmlns:a16="http://schemas.microsoft.com/office/drawing/2014/main" xmlns="" id="{83E49F10-B2EA-432B-81C6-1268B68358FD}"/>
              </a:ext>
            </a:extLst>
          </p:cNvPr>
          <p:cNvSpPr/>
          <p:nvPr/>
        </p:nvSpPr>
        <p:spPr>
          <a:xfrm>
            <a:off x="777770" y="1654835"/>
            <a:ext cx="1051027"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Drake</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4" name="Rectangle 13">
            <a:extLst>
              <a:ext uri="{FF2B5EF4-FFF2-40B4-BE49-F238E27FC236}">
                <a16:creationId xmlns:a16="http://schemas.microsoft.com/office/drawing/2014/main" xmlns="" id="{83AF25C7-BDC1-40C9-B6F9-22DA80333143}"/>
              </a:ext>
            </a:extLst>
          </p:cNvPr>
          <p:cNvSpPr/>
          <p:nvPr/>
        </p:nvSpPr>
        <p:spPr>
          <a:xfrm>
            <a:off x="4795713" y="3527833"/>
            <a:ext cx="787395"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Josiah</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5" name="Rectangle 14">
            <a:extLst>
              <a:ext uri="{FF2B5EF4-FFF2-40B4-BE49-F238E27FC236}">
                <a16:creationId xmlns:a16="http://schemas.microsoft.com/office/drawing/2014/main" xmlns="" id="{FEE7702B-0DE2-470A-B0D1-4C3533C5F5CF}"/>
              </a:ext>
            </a:extLst>
          </p:cNvPr>
          <p:cNvSpPr/>
          <p:nvPr/>
        </p:nvSpPr>
        <p:spPr>
          <a:xfrm>
            <a:off x="4795713" y="1654835"/>
            <a:ext cx="970267"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smtClean="0">
                <a:ln>
                  <a:noFill/>
                </a:ln>
                <a:solidFill>
                  <a:srgbClr val="162B48"/>
                </a:solidFill>
                <a:effectLst/>
                <a:uLnTx/>
                <a:uFillTx/>
                <a:latin typeface="FS Elliot Pro"/>
                <a:ea typeface="+mn-ea"/>
                <a:cs typeface="+mn-cs"/>
              </a:rPr>
              <a:t>Gabe</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6" name="Rectangle 15">
            <a:extLst>
              <a:ext uri="{FF2B5EF4-FFF2-40B4-BE49-F238E27FC236}">
                <a16:creationId xmlns:a16="http://schemas.microsoft.com/office/drawing/2014/main" xmlns="" id="{0074CD7D-593C-456C-B61C-FA3B00AB776D}"/>
              </a:ext>
            </a:extLst>
          </p:cNvPr>
          <p:cNvSpPr/>
          <p:nvPr/>
        </p:nvSpPr>
        <p:spPr>
          <a:xfrm>
            <a:off x="788148" y="3562552"/>
            <a:ext cx="1146053" cy="323165"/>
          </a:xfrm>
          <a:prstGeom prst="rect">
            <a:avLst/>
          </a:prstGeom>
          <a:solidFill>
            <a:schemeClr val="bg1"/>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Jacob</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17" name="Rectangle 16">
            <a:extLst>
              <a:ext uri="{FF2B5EF4-FFF2-40B4-BE49-F238E27FC236}">
                <a16:creationId xmlns:a16="http://schemas.microsoft.com/office/drawing/2014/main" xmlns="" id="{00784498-7636-4C12-9AAC-270CF7025739}"/>
              </a:ext>
            </a:extLst>
          </p:cNvPr>
          <p:cNvSpPr/>
          <p:nvPr/>
        </p:nvSpPr>
        <p:spPr>
          <a:xfrm>
            <a:off x="773915" y="2635416"/>
            <a:ext cx="470000"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DK</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sp>
        <p:nvSpPr>
          <p:cNvPr id="20" name="Slide Number Placeholder 1">
            <a:extLst>
              <a:ext uri="{FF2B5EF4-FFF2-40B4-BE49-F238E27FC236}">
                <a16:creationId xmlns:a16="http://schemas.microsoft.com/office/drawing/2014/main" xmlns="" id="{42093485-414E-4DB5-A767-E69147912515}"/>
              </a:ext>
            </a:extLst>
          </p:cNvPr>
          <p:cNvSpPr>
            <a:spLocks noGrp="1"/>
          </p:cNvSpPr>
          <p:nvPr>
            <p:ph type="sldNum" sz="quarter" idx="10"/>
          </p:nvPr>
        </p:nvSpPr>
        <p:spPr>
          <a:xfrm>
            <a:off x="186645" y="3661253"/>
            <a:ext cx="266700" cy="274637"/>
          </a:xfrm>
        </p:spPr>
        <p:txBody>
          <a:bodyPr/>
          <a:lstStyle/>
          <a:p>
            <a:fld id="{FE894C8D-A86E-C448-9CBF-AD01FEF18A38}" type="slidenum">
              <a:rPr lang="en-US" smtClean="0"/>
              <a:pPr/>
              <a:t>24</a:t>
            </a:fld>
            <a:endParaRPr lang="en-US"/>
          </a:p>
        </p:txBody>
      </p:sp>
      <p:sp>
        <p:nvSpPr>
          <p:cNvPr id="19" name="Rectangle 18">
            <a:extLst>
              <a:ext uri="{FF2B5EF4-FFF2-40B4-BE49-F238E27FC236}">
                <a16:creationId xmlns:a16="http://schemas.microsoft.com/office/drawing/2014/main" xmlns="" id="{7A629684-1972-4253-B9AF-9769F757D677}"/>
              </a:ext>
            </a:extLst>
          </p:cNvPr>
          <p:cNvSpPr/>
          <p:nvPr/>
        </p:nvSpPr>
        <p:spPr>
          <a:xfrm>
            <a:off x="4795713" y="2955248"/>
            <a:ext cx="3911146" cy="646331"/>
          </a:xfrm>
          <a:prstGeom prst="rect">
            <a:avLst/>
          </a:prstGeom>
          <a:ln>
            <a:solidFill>
              <a:schemeClr val="bg1"/>
            </a:solidFill>
          </a:ln>
        </p:spPr>
        <p:txBody>
          <a:bodyPr wrap="square">
            <a:spAutoFit/>
          </a:bodyPr>
          <a:lstStyle/>
          <a:p>
            <a:pPr marL="171450" lvl="0" indent="-171450">
              <a:buFont typeface="Arial" panose="020B0604020202020204" pitchFamily="34" charset="0"/>
              <a:buChar char="•"/>
              <a:defRPr/>
            </a:pPr>
            <a:r>
              <a:rPr lang="en-US" sz="1200" dirty="0">
                <a:solidFill>
                  <a:srgbClr val="162B48"/>
                </a:solidFill>
              </a:rPr>
              <a:t>Overseer of Work</a:t>
            </a:r>
          </a:p>
          <a:p>
            <a:pPr marL="171450" lvl="0" indent="-171450">
              <a:buFont typeface="Arial" panose="020B0604020202020204" pitchFamily="34" charset="0"/>
              <a:buChar char="•"/>
              <a:defRPr/>
            </a:pPr>
            <a:r>
              <a:rPr lang="en-US" sz="1200" dirty="0">
                <a:solidFill>
                  <a:srgbClr val="162B48"/>
                </a:solidFill>
              </a:rPr>
              <a:t>Python Library Setup</a:t>
            </a:r>
          </a:p>
          <a:p>
            <a:pPr lvl="0">
              <a:defRPr/>
            </a:pPr>
            <a:endParaRPr lang="en-US" sz="1200" i="1" dirty="0">
              <a:solidFill>
                <a:srgbClr val="162B48"/>
              </a:solidFill>
            </a:endParaRPr>
          </a:p>
        </p:txBody>
      </p:sp>
      <p:sp>
        <p:nvSpPr>
          <p:cNvPr id="21" name="Rectangle 20">
            <a:extLst>
              <a:ext uri="{FF2B5EF4-FFF2-40B4-BE49-F238E27FC236}">
                <a16:creationId xmlns:a16="http://schemas.microsoft.com/office/drawing/2014/main" xmlns="" id="{00784498-7636-4C12-9AAC-270CF7025739}"/>
              </a:ext>
            </a:extLst>
          </p:cNvPr>
          <p:cNvSpPr/>
          <p:nvPr/>
        </p:nvSpPr>
        <p:spPr>
          <a:xfrm>
            <a:off x="4795713" y="2632083"/>
            <a:ext cx="898003" cy="323165"/>
          </a:xfrm>
          <a:prstGeom prst="rect">
            <a:avLst/>
          </a:prstGeom>
          <a:solidFill>
            <a:schemeClr val="bg1"/>
          </a:solidFill>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500" b="1" dirty="0" smtClean="0">
                <a:solidFill>
                  <a:srgbClr val="162B48"/>
                </a:solidFill>
                <a:latin typeface="FS Elliot Pro"/>
              </a:rPr>
              <a:t>Nathan</a:t>
            </a:r>
            <a:endParaRPr kumimoji="0" lang="en-US" sz="1500" b="1" i="0" u="none" strike="noStrike" kern="1200" cap="none" spc="0" normalizeH="0" baseline="0" noProof="0" dirty="0">
              <a:ln>
                <a:noFill/>
              </a:ln>
              <a:solidFill>
                <a:srgbClr val="162B48"/>
              </a:solidFill>
              <a:effectLst/>
              <a:uLnTx/>
              <a:uFillTx/>
              <a:latin typeface="FS Elliot Pro"/>
              <a:ea typeface="+mn-ea"/>
              <a:cs typeface="+mn-cs"/>
            </a:endParaRPr>
          </a:p>
        </p:txBody>
      </p:sp>
      <p:grpSp>
        <p:nvGrpSpPr>
          <p:cNvPr id="22" name="Group 21">
            <a:extLst>
              <a:ext uri="{FF2B5EF4-FFF2-40B4-BE49-F238E27FC236}">
                <a16:creationId xmlns:a16="http://schemas.microsoft.com/office/drawing/2014/main" xmlns="" id="{D60D858A-2AE2-4BE0-9442-4FC4FE59D6B9}"/>
              </a:ext>
            </a:extLst>
          </p:cNvPr>
          <p:cNvGrpSpPr/>
          <p:nvPr/>
        </p:nvGrpSpPr>
        <p:grpSpPr>
          <a:xfrm>
            <a:off x="0" y="932729"/>
            <a:ext cx="9024748" cy="669315"/>
            <a:chOff x="-106343" y="1827573"/>
            <a:chExt cx="8468273" cy="669315"/>
          </a:xfrm>
        </p:grpSpPr>
        <p:sp>
          <p:nvSpPr>
            <p:cNvPr id="33" name="Shape 199">
              <a:extLst>
                <a:ext uri="{FF2B5EF4-FFF2-40B4-BE49-F238E27FC236}">
                  <a16:creationId xmlns:a16="http://schemas.microsoft.com/office/drawing/2014/main" xmlns="" id="{42818505-F230-425C-8A21-087874460A15}"/>
                </a:ext>
              </a:extLst>
            </p:cNvPr>
            <p:cNvSpPr/>
            <p:nvPr/>
          </p:nvSpPr>
          <p:spPr>
            <a:xfrm>
              <a:off x="-106343" y="1827573"/>
              <a:ext cx="2492053" cy="6690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rgbClr val="FFFFFF"/>
                  </a:solidFill>
                  <a:ea typeface="Helvetica Neue"/>
                  <a:cs typeface="Helvetica Neue"/>
                  <a:sym typeface="Helvetica Neue"/>
                </a:rPr>
                <a:t>Aug.-Oct.</a:t>
              </a:r>
              <a:endParaRPr sz="2400" b="1" dirty="0">
                <a:solidFill>
                  <a:srgbClr val="FFFFFF"/>
                </a:solidFill>
                <a:ea typeface="Helvetica Neue"/>
                <a:cs typeface="Helvetica Neue"/>
                <a:sym typeface="Helvetica Neue"/>
              </a:endParaRPr>
            </a:p>
          </p:txBody>
        </p:sp>
        <p:sp>
          <p:nvSpPr>
            <p:cNvPr id="31" name="Shape 202">
              <a:extLst>
                <a:ext uri="{FF2B5EF4-FFF2-40B4-BE49-F238E27FC236}">
                  <a16:creationId xmlns:a16="http://schemas.microsoft.com/office/drawing/2014/main" xmlns="" id="{3D4BAC4E-C995-439C-B185-2D11670F2EC6}"/>
                </a:ext>
              </a:extLst>
            </p:cNvPr>
            <p:cNvSpPr/>
            <p:nvPr/>
          </p:nvSpPr>
          <p:spPr>
            <a:xfrm>
              <a:off x="2047803" y="1828022"/>
              <a:ext cx="2332502" cy="668866"/>
            </a:xfrm>
            <a:prstGeom prst="chevron">
              <a:avLst>
                <a:gd name="adj" fmla="val 50000"/>
              </a:avLst>
            </a:prstGeom>
            <a:solidFill>
              <a:srgbClr val="00A9FF"/>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Oct. 26th</a:t>
              </a:r>
              <a:endParaRPr sz="2400" b="1" dirty="0">
                <a:solidFill>
                  <a:schemeClr val="lt1"/>
                </a:solidFill>
                <a:ea typeface="Helvetica Neue"/>
                <a:cs typeface="Helvetica Neue"/>
                <a:sym typeface="Helvetica Neue"/>
              </a:endParaRPr>
            </a:p>
          </p:txBody>
        </p:sp>
        <p:sp>
          <p:nvSpPr>
            <p:cNvPr id="29" name="Shape 205">
              <a:extLst>
                <a:ext uri="{FF2B5EF4-FFF2-40B4-BE49-F238E27FC236}">
                  <a16:creationId xmlns:a16="http://schemas.microsoft.com/office/drawing/2014/main" xmlns="" id="{F7E6278F-76D8-431A-8A36-F90DE838D2C5}"/>
                </a:ext>
              </a:extLst>
            </p:cNvPr>
            <p:cNvSpPr/>
            <p:nvPr/>
          </p:nvSpPr>
          <p:spPr>
            <a:xfrm>
              <a:off x="4041128" y="1827797"/>
              <a:ext cx="2332502" cy="668866"/>
            </a:xfrm>
            <a:prstGeom prst="chevron">
              <a:avLst>
                <a:gd name="adj" fmla="val 50000"/>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Oct.-Nov.</a:t>
              </a:r>
              <a:endParaRPr sz="2400" b="1" dirty="0">
                <a:solidFill>
                  <a:schemeClr val="lt1"/>
                </a:solidFill>
                <a:ea typeface="Helvetica Neue"/>
                <a:cs typeface="Helvetica Neue"/>
                <a:sym typeface="Helvetica Neue"/>
              </a:endParaRPr>
            </a:p>
          </p:txBody>
        </p:sp>
        <p:sp>
          <p:nvSpPr>
            <p:cNvPr id="27" name="Shape 208">
              <a:extLst>
                <a:ext uri="{FF2B5EF4-FFF2-40B4-BE49-F238E27FC236}">
                  <a16:creationId xmlns:a16="http://schemas.microsoft.com/office/drawing/2014/main" xmlns="" id="{FE395434-2CB3-4395-8398-C541774289A3}"/>
                </a:ext>
              </a:extLst>
            </p:cNvPr>
            <p:cNvSpPr/>
            <p:nvPr/>
          </p:nvSpPr>
          <p:spPr>
            <a:xfrm>
              <a:off x="6029428" y="1828022"/>
              <a:ext cx="2332502" cy="668866"/>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Dec. 3rd </a:t>
              </a:r>
              <a:endParaRPr sz="2400" b="1" dirty="0">
                <a:solidFill>
                  <a:schemeClr val="lt1"/>
                </a:solidFill>
                <a:ea typeface="Helvetica Neue"/>
                <a:cs typeface="Helvetica Neue"/>
                <a:sym typeface="Helvetica Neue"/>
              </a:endParaRPr>
            </a:p>
          </p:txBody>
        </p:sp>
      </p:grpSp>
      <p:sp>
        <p:nvSpPr>
          <p:cNvPr id="23"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2524674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Plan for Spring 2019</a:t>
            </a:r>
            <a:endParaRPr lang="en-US" dirty="0"/>
          </a:p>
        </p:txBody>
      </p:sp>
      <p:grpSp>
        <p:nvGrpSpPr>
          <p:cNvPr id="19" name="Group 18">
            <a:extLst>
              <a:ext uri="{FF2B5EF4-FFF2-40B4-BE49-F238E27FC236}">
                <a16:creationId xmlns:a16="http://schemas.microsoft.com/office/drawing/2014/main" xmlns="" id="{D60D858A-2AE2-4BE0-9442-4FC4FE59D6B9}"/>
              </a:ext>
            </a:extLst>
          </p:cNvPr>
          <p:cNvGrpSpPr/>
          <p:nvPr/>
        </p:nvGrpSpPr>
        <p:grpSpPr>
          <a:xfrm>
            <a:off x="0" y="937003"/>
            <a:ext cx="9024748" cy="3014665"/>
            <a:chOff x="-106343" y="1827573"/>
            <a:chExt cx="8468273" cy="3014665"/>
          </a:xfrm>
        </p:grpSpPr>
        <p:grpSp>
          <p:nvGrpSpPr>
            <p:cNvPr id="7" name="Shape 198">
              <a:extLst>
                <a:ext uri="{FF2B5EF4-FFF2-40B4-BE49-F238E27FC236}">
                  <a16:creationId xmlns:a16="http://schemas.microsoft.com/office/drawing/2014/main" xmlns="" id="{C4BC7B15-58AE-4D4F-84DE-6957AD4A8F99}"/>
                </a:ext>
              </a:extLst>
            </p:cNvPr>
            <p:cNvGrpSpPr/>
            <p:nvPr/>
          </p:nvGrpSpPr>
          <p:grpSpPr>
            <a:xfrm>
              <a:off x="-106343" y="1827573"/>
              <a:ext cx="2492053" cy="3014663"/>
              <a:chOff x="-164693" y="1190013"/>
              <a:chExt cx="3411900" cy="3014663"/>
            </a:xfrm>
          </p:grpSpPr>
          <p:sp>
            <p:nvSpPr>
              <p:cNvPr id="8" name="Shape 199">
                <a:extLst>
                  <a:ext uri="{FF2B5EF4-FFF2-40B4-BE49-F238E27FC236}">
                    <a16:creationId xmlns:a16="http://schemas.microsoft.com/office/drawing/2014/main" xmlns="" id="{42818505-F230-425C-8A21-087874460A15}"/>
                  </a:ext>
                </a:extLst>
              </p:cNvPr>
              <p:cNvSpPr/>
              <p:nvPr/>
            </p:nvSpPr>
            <p:spPr>
              <a:xfrm>
                <a:off x="-164693" y="1190013"/>
                <a:ext cx="3411900" cy="669000"/>
              </a:xfrm>
              <a:prstGeom prst="homePlate">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rgbClr val="FFFFFF"/>
                    </a:solidFill>
                    <a:ea typeface="Helvetica Neue"/>
                    <a:cs typeface="Helvetica Neue"/>
                    <a:sym typeface="Helvetica Neue"/>
                  </a:rPr>
                  <a:t>Jan.-Feb.</a:t>
                </a:r>
                <a:endParaRPr sz="2400" b="1" dirty="0">
                  <a:solidFill>
                    <a:srgbClr val="FFFFFF"/>
                  </a:solidFill>
                  <a:ea typeface="Helvetica Neue"/>
                  <a:cs typeface="Helvetica Neue"/>
                  <a:sym typeface="Helvetica Neue"/>
                </a:endParaRPr>
              </a:p>
            </p:txBody>
          </p:sp>
          <p:sp>
            <p:nvSpPr>
              <p:cNvPr id="9" name="Shape 200">
                <a:extLst>
                  <a:ext uri="{FF2B5EF4-FFF2-40B4-BE49-F238E27FC236}">
                    <a16:creationId xmlns:a16="http://schemas.microsoft.com/office/drawing/2014/main" xmlns="" id="{A09A7705-EFA6-4903-B3DB-7308F001756D}"/>
                  </a:ext>
                </a:extLst>
              </p:cNvPr>
              <p:cNvSpPr txBox="1"/>
              <p:nvPr/>
            </p:nvSpPr>
            <p:spPr>
              <a:xfrm>
                <a:off x="120729" y="2056889"/>
                <a:ext cx="2629025" cy="2147787"/>
              </a:xfrm>
              <a:prstGeom prst="rect">
                <a:avLst/>
              </a:prstGeom>
              <a:noFill/>
              <a:ln>
                <a:noFill/>
              </a:ln>
            </p:spPr>
            <p:txBody>
              <a:bodyPr spcFirstLastPara="1" wrap="square" lIns="91425" tIns="91425" rIns="91425" bIns="91425" anchor="t" anchorCtr="0">
                <a:noAutofit/>
              </a:bodyPr>
              <a:lstStyle/>
              <a:p>
                <a:pPr marL="285750" indent="-285750">
                  <a:lnSpc>
                    <a:spcPct val="115000"/>
                  </a:lnSpc>
                  <a:buFont typeface="Wingdings" panose="05000000000000000000" pitchFamily="2" charset="2"/>
                  <a:buChar char="q"/>
                </a:pPr>
                <a:r>
                  <a:rPr lang="en-US" sz="1400" dirty="0" smtClean="0">
                    <a:solidFill>
                      <a:srgbClr val="162B48"/>
                    </a:solidFill>
                  </a:rPr>
                  <a:t>Hit the ground running</a:t>
                </a:r>
              </a:p>
              <a:p>
                <a:pPr marL="285750" indent="-285750">
                  <a:lnSpc>
                    <a:spcPct val="115000"/>
                  </a:lnSpc>
                  <a:buFont typeface="Wingdings" panose="05000000000000000000" pitchFamily="2" charset="2"/>
                  <a:buChar char="q"/>
                </a:pPr>
                <a:r>
                  <a:rPr lang="en-US" sz="1400" dirty="0" smtClean="0">
                    <a:solidFill>
                      <a:srgbClr val="162B48"/>
                    </a:solidFill>
                  </a:rPr>
                  <a:t>Implement the next stages of the pipeline</a:t>
                </a:r>
              </a:p>
              <a:p>
                <a:pPr marL="285750" indent="-285750">
                  <a:lnSpc>
                    <a:spcPct val="115000"/>
                  </a:lnSpc>
                  <a:buFont typeface="Wingdings" panose="05000000000000000000" pitchFamily="2" charset="2"/>
                  <a:buChar char="q"/>
                </a:pPr>
                <a:r>
                  <a:rPr lang="en-US" sz="1400" dirty="0" smtClean="0">
                    <a:solidFill>
                      <a:srgbClr val="162B48"/>
                    </a:solidFill>
                    <a:sym typeface="Helvetica Neue"/>
                  </a:rPr>
                  <a:t>Continue </a:t>
                </a:r>
                <a:r>
                  <a:rPr lang="en-US" sz="1400" dirty="0">
                    <a:solidFill>
                      <a:srgbClr val="162B48"/>
                    </a:solidFill>
                    <a:sym typeface="Helvetica Neue"/>
                  </a:rPr>
                  <a:t>i</a:t>
                </a:r>
                <a:r>
                  <a:rPr lang="en-US" sz="1400" dirty="0" smtClean="0">
                    <a:solidFill>
                      <a:srgbClr val="162B48"/>
                    </a:solidFill>
                    <a:sym typeface="Helvetica Neue"/>
                  </a:rPr>
                  <a:t>ntegration testing</a:t>
                </a:r>
                <a:endParaRPr lang="en-US" sz="1100" dirty="0">
                  <a:solidFill>
                    <a:srgbClr val="999999"/>
                  </a:solidFill>
                  <a:sym typeface="Helvetica Neue"/>
                </a:endParaRPr>
              </a:p>
              <a:p>
                <a:pPr marL="285750" indent="-285750">
                  <a:lnSpc>
                    <a:spcPct val="115000"/>
                  </a:lnSpc>
                  <a:buFont typeface="Wingdings" panose="05000000000000000000" pitchFamily="2" charset="2"/>
                  <a:buChar char="q"/>
                </a:pPr>
                <a:endParaRPr lang="en-US" sz="1400" dirty="0" smtClean="0">
                  <a:solidFill>
                    <a:srgbClr val="162B48"/>
                  </a:solidFill>
                </a:endParaRPr>
              </a:p>
            </p:txBody>
          </p:sp>
        </p:grpSp>
        <p:grpSp>
          <p:nvGrpSpPr>
            <p:cNvPr id="10" name="Shape 201">
              <a:extLst>
                <a:ext uri="{FF2B5EF4-FFF2-40B4-BE49-F238E27FC236}">
                  <a16:creationId xmlns:a16="http://schemas.microsoft.com/office/drawing/2014/main" xmlns="" id="{D2275EE6-24F9-4353-9A28-930AACFDC610}"/>
                </a:ext>
              </a:extLst>
            </p:cNvPr>
            <p:cNvGrpSpPr/>
            <p:nvPr/>
          </p:nvGrpSpPr>
          <p:grpSpPr>
            <a:xfrm>
              <a:off x="2047803" y="1828022"/>
              <a:ext cx="2332502" cy="3014215"/>
              <a:chOff x="2944204" y="1189775"/>
              <a:chExt cx="3305700" cy="3014819"/>
            </a:xfrm>
          </p:grpSpPr>
          <p:sp>
            <p:nvSpPr>
              <p:cNvPr id="11" name="Shape 202">
                <a:extLst>
                  <a:ext uri="{FF2B5EF4-FFF2-40B4-BE49-F238E27FC236}">
                    <a16:creationId xmlns:a16="http://schemas.microsoft.com/office/drawing/2014/main" xmlns="" id="{3D4BAC4E-C995-439C-B185-2D11670F2EC6}"/>
                  </a:ext>
                </a:extLst>
              </p:cNvPr>
              <p:cNvSpPr/>
              <p:nvPr/>
            </p:nvSpPr>
            <p:spPr>
              <a:xfrm>
                <a:off x="2944204" y="1189775"/>
                <a:ext cx="3305700" cy="669000"/>
              </a:xfrm>
              <a:prstGeom prst="chevron">
                <a:avLst>
                  <a:gd name="adj" fmla="val 50000"/>
                </a:avLst>
              </a:prstGeom>
              <a:solidFill>
                <a:srgbClr val="00A9FF"/>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Feb.-Mar.</a:t>
                </a:r>
                <a:endParaRPr sz="2400" b="1" dirty="0">
                  <a:solidFill>
                    <a:schemeClr val="lt1"/>
                  </a:solidFill>
                  <a:ea typeface="Helvetica Neue"/>
                  <a:cs typeface="Helvetica Neue"/>
                  <a:sym typeface="Helvetica Neue"/>
                </a:endParaRPr>
              </a:p>
            </p:txBody>
          </p:sp>
          <p:sp>
            <p:nvSpPr>
              <p:cNvPr id="12" name="Shape 203">
                <a:extLst>
                  <a:ext uri="{FF2B5EF4-FFF2-40B4-BE49-F238E27FC236}">
                    <a16:creationId xmlns:a16="http://schemas.microsoft.com/office/drawing/2014/main" xmlns="" id="{D173620A-E1BB-4EA2-82B8-4C295013C6C8}"/>
                  </a:ext>
                </a:extLst>
              </p:cNvPr>
              <p:cNvSpPr txBox="1"/>
              <p:nvPr/>
            </p:nvSpPr>
            <p:spPr>
              <a:xfrm>
                <a:off x="3175277" y="2056375"/>
                <a:ext cx="2721429" cy="2148219"/>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Finish up the individual stages of the pipeline</a:t>
                </a:r>
              </a:p>
              <a:p>
                <a:pPr marL="285750" indent="-285750" algn="l">
                  <a:buFont typeface="Wingdings" panose="05000000000000000000" pitchFamily="2" charset="2"/>
                  <a:buChar char="q"/>
                </a:pPr>
                <a:r>
                  <a:rPr lang="en-US" dirty="0" smtClean="0">
                    <a:sym typeface="Helvetica Neue"/>
                  </a:rPr>
                  <a:t>Begin integration with other student teams</a:t>
                </a:r>
              </a:p>
              <a:p>
                <a:pPr marL="285750" indent="-285750" algn="l">
                  <a:buFont typeface="Wingdings" panose="05000000000000000000" pitchFamily="2" charset="2"/>
                  <a:buChar char="q"/>
                </a:pPr>
                <a:r>
                  <a:rPr lang="en-US" dirty="0" smtClean="0">
                    <a:sym typeface="Helvetica Neue"/>
                  </a:rPr>
                  <a:t>Address inconsistencies</a:t>
                </a:r>
              </a:p>
              <a:p>
                <a:pPr marL="285750" indent="-285750" algn="l">
                  <a:buFont typeface="Wingdings" panose="05000000000000000000" pitchFamily="2" charset="2"/>
                  <a:buChar char="q"/>
                </a:pPr>
                <a:endParaRPr lang="en-US" dirty="0">
                  <a:sym typeface="Helvetica Neue"/>
                </a:endParaRPr>
              </a:p>
            </p:txBody>
          </p:sp>
        </p:grpSp>
        <p:grpSp>
          <p:nvGrpSpPr>
            <p:cNvPr id="13" name="Shape 204">
              <a:extLst>
                <a:ext uri="{FF2B5EF4-FFF2-40B4-BE49-F238E27FC236}">
                  <a16:creationId xmlns:a16="http://schemas.microsoft.com/office/drawing/2014/main" xmlns="" id="{37A7C24F-05AE-45C6-A07D-C4A6A2935A0B}"/>
                </a:ext>
              </a:extLst>
            </p:cNvPr>
            <p:cNvGrpSpPr/>
            <p:nvPr/>
          </p:nvGrpSpPr>
          <p:grpSpPr>
            <a:xfrm>
              <a:off x="4041128" y="1827797"/>
              <a:ext cx="2332502" cy="3014441"/>
              <a:chOff x="2944204" y="1189775"/>
              <a:chExt cx="3305700" cy="3015045"/>
            </a:xfrm>
          </p:grpSpPr>
          <p:sp>
            <p:nvSpPr>
              <p:cNvPr id="14" name="Shape 205">
                <a:extLst>
                  <a:ext uri="{FF2B5EF4-FFF2-40B4-BE49-F238E27FC236}">
                    <a16:creationId xmlns:a16="http://schemas.microsoft.com/office/drawing/2014/main" xmlns="" id="{F7E6278F-76D8-431A-8A36-F90DE838D2C5}"/>
                  </a:ext>
                </a:extLst>
              </p:cNvPr>
              <p:cNvSpPr/>
              <p:nvPr/>
            </p:nvSpPr>
            <p:spPr>
              <a:xfrm>
                <a:off x="2944204" y="1189775"/>
                <a:ext cx="3305700" cy="669000"/>
              </a:xfrm>
              <a:prstGeom prst="chevron">
                <a:avLst>
                  <a:gd name="adj" fmla="val 50000"/>
                </a:avLst>
              </a:prstGeom>
              <a:solidFill>
                <a:schemeClr val="bg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Mar.-Apr.</a:t>
                </a:r>
                <a:endParaRPr sz="2400" b="1" dirty="0">
                  <a:solidFill>
                    <a:schemeClr val="lt1"/>
                  </a:solidFill>
                  <a:ea typeface="Helvetica Neue"/>
                  <a:cs typeface="Helvetica Neue"/>
                  <a:sym typeface="Helvetica Neue"/>
                </a:endParaRPr>
              </a:p>
            </p:txBody>
          </p:sp>
          <p:sp>
            <p:nvSpPr>
              <p:cNvPr id="15" name="Shape 206">
                <a:extLst>
                  <a:ext uri="{FF2B5EF4-FFF2-40B4-BE49-F238E27FC236}">
                    <a16:creationId xmlns:a16="http://schemas.microsoft.com/office/drawing/2014/main" xmlns="" id="{9E6A20D2-B61F-450C-AF21-02309794F9CC}"/>
                  </a:ext>
                </a:extLst>
              </p:cNvPr>
              <p:cNvSpPr txBox="1"/>
              <p:nvPr/>
            </p:nvSpPr>
            <p:spPr>
              <a:xfrm>
                <a:off x="3254547" y="2057123"/>
                <a:ext cx="2721429" cy="2147697"/>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Polish user interface and experience</a:t>
                </a:r>
              </a:p>
              <a:p>
                <a:pPr marL="285750" indent="-285750" algn="l">
                  <a:buFont typeface="Wingdings" panose="05000000000000000000" pitchFamily="2" charset="2"/>
                  <a:buChar char="q"/>
                </a:pPr>
                <a:r>
                  <a:rPr lang="en-US" dirty="0" smtClean="0">
                    <a:sym typeface="Helvetica Neue"/>
                  </a:rPr>
                  <a:t>Integrate with dashboards for visualization</a:t>
                </a:r>
              </a:p>
              <a:p>
                <a:pPr marL="285750" indent="-285750" algn="l">
                  <a:buFont typeface="Wingdings" panose="05000000000000000000" pitchFamily="2" charset="2"/>
                  <a:buChar char="q"/>
                </a:pPr>
                <a:endParaRPr lang="en-US" dirty="0" smtClean="0">
                  <a:sym typeface="Helvetica Neue"/>
                </a:endParaRPr>
              </a:p>
              <a:p>
                <a:endParaRPr dirty="0">
                  <a:sym typeface="Helvetica Neue"/>
                </a:endParaRPr>
              </a:p>
            </p:txBody>
          </p:sp>
        </p:grpSp>
        <p:grpSp>
          <p:nvGrpSpPr>
            <p:cNvPr id="16" name="Shape 207">
              <a:extLst>
                <a:ext uri="{FF2B5EF4-FFF2-40B4-BE49-F238E27FC236}">
                  <a16:creationId xmlns:a16="http://schemas.microsoft.com/office/drawing/2014/main" xmlns="" id="{CA4585E3-12E2-44DF-8384-D818372FC2FF}"/>
                </a:ext>
              </a:extLst>
            </p:cNvPr>
            <p:cNvGrpSpPr/>
            <p:nvPr/>
          </p:nvGrpSpPr>
          <p:grpSpPr>
            <a:xfrm>
              <a:off x="6029428" y="1828022"/>
              <a:ext cx="2332502" cy="3014215"/>
              <a:chOff x="2944204" y="1189775"/>
              <a:chExt cx="3305700" cy="3014819"/>
            </a:xfrm>
          </p:grpSpPr>
          <p:sp>
            <p:nvSpPr>
              <p:cNvPr id="17" name="Shape 208">
                <a:extLst>
                  <a:ext uri="{FF2B5EF4-FFF2-40B4-BE49-F238E27FC236}">
                    <a16:creationId xmlns:a16="http://schemas.microsoft.com/office/drawing/2014/main" xmlns="" id="{FE395434-2CB3-4395-8398-C541774289A3}"/>
                  </a:ext>
                </a:extLst>
              </p:cNvPr>
              <p:cNvSpPr/>
              <p:nvPr/>
            </p:nvSpPr>
            <p:spPr>
              <a:xfrm>
                <a:off x="2944204" y="1189775"/>
                <a:ext cx="3305700" cy="669000"/>
              </a:xfrm>
              <a:prstGeom prst="chevron">
                <a:avLst>
                  <a:gd name="adj" fmla="val 50000"/>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SzPts val="1100"/>
                  <a:buNone/>
                </a:pPr>
                <a:r>
                  <a:rPr lang="en-US" sz="2400" b="1" dirty="0" smtClean="0">
                    <a:solidFill>
                      <a:schemeClr val="lt1"/>
                    </a:solidFill>
                    <a:ea typeface="Helvetica Neue"/>
                    <a:cs typeface="Helvetica Neue"/>
                    <a:sym typeface="Helvetica Neue"/>
                  </a:rPr>
                  <a:t>May</a:t>
                </a:r>
                <a:endParaRPr sz="2400" b="1" dirty="0">
                  <a:solidFill>
                    <a:schemeClr val="lt1"/>
                  </a:solidFill>
                  <a:ea typeface="Helvetica Neue"/>
                  <a:cs typeface="Helvetica Neue"/>
                  <a:sym typeface="Helvetica Neue"/>
                </a:endParaRPr>
              </a:p>
            </p:txBody>
          </p:sp>
          <p:sp>
            <p:nvSpPr>
              <p:cNvPr id="18" name="Shape 209">
                <a:extLst>
                  <a:ext uri="{FF2B5EF4-FFF2-40B4-BE49-F238E27FC236}">
                    <a16:creationId xmlns:a16="http://schemas.microsoft.com/office/drawing/2014/main" xmlns="" id="{BFD61E36-8107-4288-8FF0-30B35861CDAC}"/>
                  </a:ext>
                </a:extLst>
              </p:cNvPr>
              <p:cNvSpPr txBox="1"/>
              <p:nvPr/>
            </p:nvSpPr>
            <p:spPr>
              <a:xfrm>
                <a:off x="3242362" y="2057123"/>
                <a:ext cx="2851021" cy="2147471"/>
              </a:xfrm>
              <a:prstGeom prst="rect">
                <a:avLst/>
              </a:prstGeom>
              <a:noFill/>
              <a:ln>
                <a:noFill/>
              </a:ln>
            </p:spPr>
            <p:txBody>
              <a:bodyPr spcFirstLastPara="1" wrap="square" lIns="91425" tIns="91425" rIns="91425" bIns="91425" anchor="t" anchorCtr="0">
                <a:noAutofit/>
              </a:bodyPr>
              <a:lstStyle>
                <a:defPPr>
                  <a:defRPr lang="en-US"/>
                </a:defPPr>
                <a:lvl1pPr algn="ctr">
                  <a:lnSpc>
                    <a:spcPct val="115000"/>
                  </a:lnSpc>
                  <a:defRPr sz="1400">
                    <a:solidFill>
                      <a:srgbClr val="162B48"/>
                    </a:solidFill>
                  </a:defRPr>
                </a:lvl1pPr>
              </a:lstStyle>
              <a:p>
                <a:pPr marL="285750" indent="-285750" algn="l">
                  <a:buFont typeface="Wingdings" panose="05000000000000000000" pitchFamily="2" charset="2"/>
                  <a:buChar char="q"/>
                </a:pPr>
                <a:r>
                  <a:rPr lang="en-US" dirty="0" smtClean="0">
                    <a:sym typeface="Helvetica Neue"/>
                  </a:rPr>
                  <a:t>Prepare documentation and user guides</a:t>
                </a:r>
              </a:p>
              <a:p>
                <a:pPr marL="285750" indent="-285750" algn="l">
                  <a:buFont typeface="Wingdings" panose="05000000000000000000" pitchFamily="2" charset="2"/>
                  <a:buChar char="q"/>
                </a:pPr>
                <a:r>
                  <a:rPr lang="en-US" dirty="0" smtClean="0">
                    <a:sym typeface="Helvetica Neue"/>
                  </a:rPr>
                  <a:t>Transition project to the Principal team</a:t>
                </a:r>
              </a:p>
              <a:p>
                <a:pPr marL="285750" indent="-285750" algn="l">
                  <a:buFont typeface="Wingdings" panose="05000000000000000000" pitchFamily="2" charset="2"/>
                  <a:buChar char="q"/>
                </a:pPr>
                <a:r>
                  <a:rPr lang="en-US" dirty="0" smtClean="0">
                    <a:sym typeface="Helvetica Neue"/>
                  </a:rPr>
                  <a:t>Gather and </a:t>
                </a:r>
                <a:r>
                  <a:rPr lang="en-US" dirty="0">
                    <a:sym typeface="Helvetica Neue"/>
                  </a:rPr>
                  <a:t>p</a:t>
                </a:r>
                <a:r>
                  <a:rPr lang="en-US" dirty="0" smtClean="0">
                    <a:sym typeface="Helvetica Neue"/>
                  </a:rPr>
                  <a:t>resent project results</a:t>
                </a:r>
              </a:p>
            </p:txBody>
          </p:sp>
        </p:grpSp>
      </p:grpSp>
      <p:sp>
        <p:nvSpPr>
          <p:cNvPr id="2" name="Slide Number Placeholder 1">
            <a:extLst>
              <a:ext uri="{FF2B5EF4-FFF2-40B4-BE49-F238E27FC236}">
                <a16:creationId xmlns:a16="http://schemas.microsoft.com/office/drawing/2014/main" xmlns="" id="{D4E2F0B1-B143-4A09-B6F1-CD90FBA445E8}"/>
              </a:ext>
            </a:extLst>
          </p:cNvPr>
          <p:cNvSpPr>
            <a:spLocks noGrp="1"/>
          </p:cNvSpPr>
          <p:nvPr>
            <p:ph type="sldNum" sz="quarter" idx="10"/>
          </p:nvPr>
        </p:nvSpPr>
        <p:spPr/>
        <p:txBody>
          <a:bodyPr/>
          <a:lstStyle/>
          <a:p>
            <a:fld id="{FE894C8D-A86E-C448-9CBF-AD01FEF18A38}" type="slidenum">
              <a:rPr lang="en-US" smtClean="0"/>
              <a:pPr/>
              <a:t>25</a:t>
            </a:fld>
            <a:endParaRPr lang="en-US"/>
          </a:p>
        </p:txBody>
      </p:sp>
      <p:sp>
        <p:nvSpPr>
          <p:cNvPr id="20"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3086484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xmlns="" id="{2767EA70-1A52-4B4F-A3B3-F06EEC3B7EA6}"/>
              </a:ext>
            </a:extLst>
          </p:cNvPr>
          <p:cNvSpPr>
            <a:spLocks noGrp="1"/>
          </p:cNvSpPr>
          <p:nvPr>
            <p:ph type="body" sz="quarter" idx="10"/>
          </p:nvPr>
        </p:nvSpPr>
        <p:spPr>
          <a:xfrm>
            <a:off x="696913" y="711794"/>
            <a:ext cx="7749941" cy="3719912"/>
          </a:xfrm>
        </p:spPr>
        <p:txBody>
          <a:bodyPr/>
          <a:lstStyle/>
          <a:p>
            <a:r>
              <a:rPr lang="en-US"/>
              <a:t>Thank You – Questions?</a:t>
            </a:r>
          </a:p>
        </p:txBody>
      </p:sp>
      <p:grpSp>
        <p:nvGrpSpPr>
          <p:cNvPr id="3" name="Group 2">
            <a:extLst>
              <a:ext uri="{FF2B5EF4-FFF2-40B4-BE49-F238E27FC236}">
                <a16:creationId xmlns:a16="http://schemas.microsoft.com/office/drawing/2014/main" xmlns="" id="{B6033767-0018-4EE1-9C69-ABD0CF8A2239}"/>
              </a:ext>
            </a:extLst>
          </p:cNvPr>
          <p:cNvGrpSpPr/>
          <p:nvPr/>
        </p:nvGrpSpPr>
        <p:grpSpPr>
          <a:xfrm>
            <a:off x="6623791" y="1829502"/>
            <a:ext cx="1471056" cy="1484495"/>
            <a:chOff x="1872482" y="1098392"/>
            <a:chExt cx="595160" cy="595160"/>
          </a:xfrm>
        </p:grpSpPr>
        <p:sp>
          <p:nvSpPr>
            <p:cNvPr id="4" name="Oval 3">
              <a:extLst>
                <a:ext uri="{FF2B5EF4-FFF2-40B4-BE49-F238E27FC236}">
                  <a16:creationId xmlns:a16="http://schemas.microsoft.com/office/drawing/2014/main" xmlns="" id="{35B66FC7-358F-432C-8578-67CF6BDA5D7C}"/>
                </a:ext>
              </a:extLst>
            </p:cNvPr>
            <p:cNvSpPr/>
            <p:nvPr/>
          </p:nvSpPr>
          <p:spPr>
            <a:xfrm>
              <a:off x="1872482" y="1098392"/>
              <a:ext cx="595160" cy="595160"/>
            </a:xfrm>
            <a:prstGeom prst="ellipse">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xmlns="" id="{3D9814AC-F3AC-4E51-87C7-519DA8BA2A49}"/>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009192" y="1258214"/>
              <a:ext cx="291260" cy="275516"/>
            </a:xfrm>
            <a:prstGeom prst="rect">
              <a:avLst/>
            </a:prstGeom>
          </p:spPr>
        </p:pic>
      </p:grpSp>
      <p:sp>
        <p:nvSpPr>
          <p:cNvPr id="6"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2F7BE20C-01AB-46D0-9825-3C93868EFDB8}"/>
              </a:ext>
            </a:extLst>
          </p:cNvPr>
          <p:cNvSpPr txBox="1"/>
          <p:nvPr/>
        </p:nvSpPr>
        <p:spPr>
          <a:xfrm>
            <a:off x="0"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r>
              <a:rPr lang="en-US" sz="900">
                <a:solidFill>
                  <a:srgbClr val="737373"/>
                </a:solidFill>
                <a:latin typeface="FS Elliot Pro" panose="02000503040000020004" pitchFamily="50" charset="0"/>
              </a:rPr>
              <a:t>Classification: Company Confidential</a:t>
            </a:r>
          </a:p>
        </p:txBody>
      </p:sp>
      <p:sp>
        <p:nvSpPr>
          <p:cNvPr id="7" name="Slide Number Placeholder 1">
            <a:extLst>
              <a:ext uri="{FF2B5EF4-FFF2-40B4-BE49-F238E27FC236}">
                <a16:creationId xmlns:a16="http://schemas.microsoft.com/office/drawing/2014/main" xmlns="" id="{667CC3D7-9E31-467F-9F34-567D57158B40}"/>
              </a:ext>
            </a:extLst>
          </p:cNvPr>
          <p:cNvSpPr txBox="1">
            <a:spLocks/>
          </p:cNvSpPr>
          <p:nvPr/>
        </p:nvSpPr>
        <p:spPr>
          <a:xfrm>
            <a:off x="100358" y="4748331"/>
            <a:ext cx="371235" cy="274637"/>
          </a:xfr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z="900" smtClean="0">
                <a:solidFill>
                  <a:srgbClr val="162B48"/>
                </a:solidFill>
              </a:rPr>
              <a:pPr/>
              <a:t>26</a:t>
            </a:fld>
            <a:endParaRPr lang="en-US" sz="900">
              <a:solidFill>
                <a:srgbClr val="162B48"/>
              </a:solidFill>
            </a:endParaRPr>
          </a:p>
        </p:txBody>
      </p:sp>
      <p:sp>
        <p:nvSpPr>
          <p:cNvPr id="8"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rgbClr val="464E7E"/>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318642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0091DA"/>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45C4B5"/>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464E7E"/>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0070C0"/>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0070C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464E7E"/>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45C4B5"/>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75351"/>
            <a:ext cx="857250" cy="857250"/>
          </a:xfrm>
          <a:prstGeom prst="ellipse">
            <a:avLst/>
          </a:prstGeom>
          <a:solidFill>
            <a:srgbClr val="0091DA"/>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68468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0091DA"/>
                </a:solidFill>
                <a:effectLst/>
                <a:uLnTx/>
                <a:uFillTx/>
                <a:latin typeface="FS Elliot Pro" panose="02000503040000020004" pitchFamily="50" charset="0"/>
                <a:ea typeface="Arial"/>
                <a:cs typeface="Arial"/>
                <a:sym typeface="Arial"/>
              </a:rPr>
              <a:t>Introduction</a:t>
            </a:r>
            <a:endParaRPr kumimoji="0" b="0" i="0" u="none" strike="noStrike" kern="0" cap="none" spc="0" normalizeH="0" baseline="0" noProof="0" dirty="0">
              <a:ln>
                <a:noFill/>
              </a:ln>
              <a:solidFill>
                <a:srgbClr val="000000"/>
              </a:solidFill>
              <a:effectLst/>
              <a:uLnTx/>
              <a:uFillTx/>
              <a:latin typeface="FS Elliot Pro" panose="02000503040000020004" pitchFamily="50" charset="0"/>
              <a:cs typeface="Arial"/>
              <a:sym typeface="Arial"/>
            </a:endParaRPr>
          </a:p>
        </p:txBody>
      </p:sp>
      <p:grpSp>
        <p:nvGrpSpPr>
          <p:cNvPr id="302" name="Shape 302"/>
          <p:cNvGrpSpPr/>
          <p:nvPr/>
        </p:nvGrpSpPr>
        <p:grpSpPr>
          <a:xfrm>
            <a:off x="3792698" y="768994"/>
            <a:ext cx="393284" cy="264468"/>
            <a:chOff x="-601663" y="4746625"/>
            <a:chExt cx="5207001" cy="3254381"/>
          </a:xfrm>
        </p:grpSpPr>
        <p:sp>
          <p:nvSpPr>
            <p:cNvPr id="303" name="Shape 303"/>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4" name="Shape 304"/>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5" name="Shape 305"/>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6" name="Shape 306"/>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7" name="Shape 307"/>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8" name="Shape 308"/>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9" name="Shape 309"/>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0" name="Shape 310"/>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59852"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0070C0"/>
                </a:solidFill>
                <a:latin typeface="FS Elliot Pro" panose="02000503040000020004" pitchFamily="50" charset="0"/>
                <a:cs typeface="Arial"/>
                <a:sym typeface="Arial"/>
              </a:rPr>
              <a:t>Project Pan</a:t>
            </a:r>
            <a:endParaRPr kumimoji="0" b="0" i="0" u="none" strike="noStrike" kern="0" cap="none" spc="0" normalizeH="0" baseline="0" noProof="0" dirty="0">
              <a:ln>
                <a:noFill/>
              </a:ln>
              <a:solidFill>
                <a:srgbClr val="0070C0"/>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20304"/>
            <a:ext cx="2892447" cy="395827"/>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noProof="0" dirty="0" smtClean="0">
                <a:solidFill>
                  <a:srgbClr val="464E7E"/>
                </a:solidFill>
                <a:latin typeface="FS Elliot Pro" panose="02000503040000020004" pitchFamily="50" charset="0"/>
                <a:ea typeface="Arial"/>
                <a:cs typeface="Arial"/>
                <a:sym typeface="Arial"/>
              </a:rPr>
              <a:t>System Design</a:t>
            </a:r>
            <a:endParaRPr kumimoji="0" lang="en-US" b="1" i="0" u="none" strike="noStrike" kern="0" cap="none" spc="0" normalizeH="0" baseline="0" noProof="0" dirty="0">
              <a:ln>
                <a:noFill/>
              </a:ln>
              <a:solidFill>
                <a:srgbClr val="464E7E"/>
              </a:solidFill>
              <a:effectLst/>
              <a:uLnTx/>
              <a:uFillTx/>
              <a:latin typeface="FS Elliot Pro" panose="02000503040000020004" pitchFamily="50" charset="0"/>
              <a:ea typeface="Arial"/>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45C4B5"/>
                </a:solidFill>
                <a:effectLst/>
                <a:uLnTx/>
                <a:uFillTx/>
                <a:latin typeface="FS Elliot Pro" panose="02000503040000020004" pitchFamily="50" charset="0"/>
                <a:cs typeface="Arial"/>
                <a:sym typeface="Arial"/>
              </a:rPr>
              <a:t>Conclusion</a:t>
            </a:r>
            <a:endParaRPr kumimoji="0" b="1" i="0" u="none" strike="noStrike" kern="0" cap="none" spc="0" normalizeH="0" baseline="0" noProof="0" dirty="0">
              <a:ln>
                <a:noFill/>
              </a:ln>
              <a:solidFill>
                <a:srgbClr val="45C4B5"/>
              </a:solidFill>
              <a:effectLst/>
              <a:uLnTx/>
              <a:uFillTx/>
              <a:latin typeface="FS Elliot Pro" panose="02000503040000020004" pitchFamily="50" charset="0"/>
              <a:cs typeface="Arial"/>
              <a:sym typeface="Arial"/>
            </a:endParaRPr>
          </a:p>
        </p:txBody>
      </p:sp>
      <p:pic>
        <p:nvPicPr>
          <p:cNvPr id="327" name="Shape 327" descr="Repeat"/>
          <p:cNvPicPr preferRelativeResize="0"/>
          <p:nvPr/>
        </p:nvPicPr>
        <p:blipFill rotWithShape="1">
          <a:blip r:embed="rId5">
            <a:alphaModFix/>
          </a:blip>
          <a:srcRect/>
          <a:stretch/>
        </p:blipFill>
        <p:spPr>
          <a:xfrm>
            <a:off x="4445257" y="2795815"/>
            <a:ext cx="473202" cy="473202"/>
          </a:xfrm>
          <a:prstGeom prst="rect">
            <a:avLst/>
          </a:prstGeom>
          <a:noFill/>
          <a:ln>
            <a:noFill/>
          </a:ln>
        </p:spPr>
      </p:pic>
      <p:pic>
        <p:nvPicPr>
          <p:cNvPr id="328" name="Shape 328" descr="Playbook"/>
          <p:cNvPicPr preferRelativeResize="0"/>
          <p:nvPr/>
        </p:nvPicPr>
        <p:blipFill rotWithShape="1">
          <a:blip r:embed="rId6">
            <a:alphaModFix/>
          </a:blip>
          <a:srcRect/>
          <a:stretch/>
        </p:blipFill>
        <p:spPr>
          <a:xfrm>
            <a:off x="4445258" y="1736225"/>
            <a:ext cx="473202" cy="473202"/>
          </a:xfrm>
          <a:prstGeom prst="rect">
            <a:avLst/>
          </a:prstGeom>
          <a:noFill/>
          <a:ln>
            <a:noFill/>
          </a:ln>
        </p:spPr>
      </p:pic>
      <p:sp>
        <p:nvSpPr>
          <p:cNvPr id="47" name="Slide Number Placeholder 1">
            <a:extLst>
              <a:ext uri="{FF2B5EF4-FFF2-40B4-BE49-F238E27FC236}">
                <a16:creationId xmlns:a16="http://schemas.microsoft.com/office/drawing/2014/main" xmlns="" id="{E65CB774-1C76-4564-9378-46DFD6E95A43}"/>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3</a:t>
            </a:fld>
            <a:endParaRPr lang="en-US"/>
          </a:p>
        </p:txBody>
      </p:sp>
      <p:sp>
        <p:nvSpPr>
          <p:cNvPr id="48"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custDataLst>
      <p:tags r:id="rId1"/>
    </p:custDataLst>
    <p:extLst>
      <p:ext uri="{BB962C8B-B14F-4D97-AF65-F5344CB8AC3E}">
        <p14:creationId xmlns:p14="http://schemas.microsoft.com/office/powerpoint/2010/main" val="3660968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0091DA"/>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chemeClr val="bg1">
              <a:lumMod val="85000"/>
            </a:schemeClr>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chemeClr val="bg1">
              <a:lumMod val="85000"/>
            </a:schemeClr>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75351"/>
            <a:ext cx="857250" cy="857250"/>
          </a:xfrm>
          <a:prstGeom prst="ellipse">
            <a:avLst/>
          </a:prstGeom>
          <a:solidFill>
            <a:srgbClr val="0091DA"/>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68468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sz="2500" b="1" i="0" u="none" strike="noStrike" kern="0" cap="none" spc="0" normalizeH="0" baseline="0" noProof="0" dirty="0" smtClean="0">
                <a:ln>
                  <a:noFill/>
                </a:ln>
                <a:solidFill>
                  <a:srgbClr val="0091DA"/>
                </a:solidFill>
                <a:effectLst/>
                <a:uLnTx/>
                <a:uFillTx/>
                <a:latin typeface="FS Elliot Pro" panose="02000503040000020004" pitchFamily="50" charset="0"/>
                <a:ea typeface="Arial"/>
                <a:cs typeface="Arial"/>
                <a:sym typeface="Arial"/>
              </a:rPr>
              <a:t>Introduction</a:t>
            </a:r>
            <a:endParaRPr kumimoji="0" sz="2500" b="0" i="0" u="none" strike="noStrike" kern="0" cap="none" spc="0" normalizeH="0" baseline="0" noProof="0" dirty="0">
              <a:ln>
                <a:noFill/>
              </a:ln>
              <a:solidFill>
                <a:srgbClr val="000000"/>
              </a:solidFill>
              <a:effectLst/>
              <a:uLnTx/>
              <a:uFillTx/>
              <a:latin typeface="FS Elliot Pro" panose="02000503040000020004" pitchFamily="50" charset="0"/>
              <a:cs typeface="Arial"/>
              <a:sym typeface="Arial"/>
            </a:endParaRPr>
          </a:p>
        </p:txBody>
      </p:sp>
      <p:grpSp>
        <p:nvGrpSpPr>
          <p:cNvPr id="302" name="Shape 302"/>
          <p:cNvGrpSpPr/>
          <p:nvPr/>
        </p:nvGrpSpPr>
        <p:grpSpPr>
          <a:xfrm>
            <a:off x="3792698" y="768994"/>
            <a:ext cx="393284" cy="264468"/>
            <a:chOff x="-601663" y="4746625"/>
            <a:chExt cx="5207001" cy="3254381"/>
          </a:xfrm>
        </p:grpSpPr>
        <p:sp>
          <p:nvSpPr>
            <p:cNvPr id="303" name="Shape 303"/>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4" name="Shape 304"/>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5" name="Shape 305"/>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6" name="Shape 306"/>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7" name="Shape 307"/>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8" name="Shape 308"/>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09" name="Shape 309"/>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0" name="Shape 310"/>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59852" y="3942700"/>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dirty="0" smtClean="0">
                <a:solidFill>
                  <a:schemeClr val="bg1">
                    <a:lumMod val="85000"/>
                  </a:schemeClr>
                </a:solidFill>
                <a:latin typeface="FS Elliot Pro" panose="02000503040000020004" pitchFamily="50" charset="0"/>
                <a:cs typeface="Arial"/>
                <a:sym typeface="Arial"/>
              </a:rPr>
              <a:t>Project Plan </a:t>
            </a:r>
            <a:endParaRPr kumimoji="0" b="0" i="0" u="none" strike="noStrike" kern="0" cap="none" spc="0" normalizeH="0" baseline="0" noProof="0" dirty="0">
              <a:ln>
                <a:noFill/>
              </a:ln>
              <a:solidFill>
                <a:schemeClr val="bg1">
                  <a:lumMod val="85000"/>
                </a:schemeClr>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45941"/>
            <a:ext cx="2892447" cy="344552"/>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lang="en-US" b="1" kern="0" dirty="0" smtClean="0">
                <a:solidFill>
                  <a:schemeClr val="bg1">
                    <a:lumMod val="85000"/>
                  </a:schemeClr>
                </a:solidFill>
                <a:latin typeface="FS Elliot Pro" panose="02000503040000020004" pitchFamily="50" charset="0"/>
                <a:ea typeface="Arial"/>
                <a:cs typeface="Arial"/>
                <a:sym typeface="Arial"/>
              </a:rPr>
              <a:t>System Design</a:t>
            </a:r>
            <a:endParaRPr kumimoji="0" lang="en-US" b="1" i="0" u="none" strike="noStrike" kern="0" cap="none" spc="0" normalizeH="0" baseline="0" noProof="0" dirty="0">
              <a:ln>
                <a:noFill/>
              </a:ln>
              <a:solidFill>
                <a:schemeClr val="bg1">
                  <a:lumMod val="85000"/>
                </a:schemeClr>
              </a:solidFill>
              <a:effectLst/>
              <a:uLnTx/>
              <a:uFillTx/>
              <a:latin typeface="FS Elliot Pro" panose="02000503040000020004" pitchFamily="50" charset="0"/>
              <a:ea typeface="Arial"/>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chemeClr val="bg1">
                    <a:lumMod val="85000"/>
                  </a:schemeClr>
                </a:solidFill>
                <a:effectLst/>
                <a:uLnTx/>
                <a:uFillTx/>
                <a:latin typeface="FS Elliot Pro" panose="02000503040000020004" pitchFamily="50" charset="0"/>
                <a:cs typeface="Arial"/>
                <a:sym typeface="Arial"/>
              </a:rPr>
              <a:t>Conclusion</a:t>
            </a:r>
            <a:endParaRPr kumimoji="0" b="1" i="0" u="none" strike="noStrike" kern="0" cap="none" spc="0" normalizeH="0" baseline="0" noProof="0" dirty="0">
              <a:ln>
                <a:noFill/>
              </a:ln>
              <a:solidFill>
                <a:schemeClr val="bg1">
                  <a:lumMod val="85000"/>
                </a:schemeClr>
              </a:solidFill>
              <a:effectLst/>
              <a:uLnTx/>
              <a:uFillTx/>
              <a:latin typeface="FS Elliot Pro" panose="02000503040000020004" pitchFamily="50" charset="0"/>
              <a:cs typeface="Arial"/>
              <a:sym typeface="Arial"/>
            </a:endParaRPr>
          </a:p>
        </p:txBody>
      </p:sp>
      <p:pic>
        <p:nvPicPr>
          <p:cNvPr id="327" name="Shape 327" descr="Repeat"/>
          <p:cNvPicPr preferRelativeResize="0"/>
          <p:nvPr/>
        </p:nvPicPr>
        <p:blipFill rotWithShape="1">
          <a:blip r:embed="rId5">
            <a:alphaModFix/>
          </a:blip>
          <a:srcRect/>
          <a:stretch/>
        </p:blipFill>
        <p:spPr>
          <a:xfrm>
            <a:off x="4445257" y="2795815"/>
            <a:ext cx="473202" cy="473202"/>
          </a:xfrm>
          <a:prstGeom prst="rect">
            <a:avLst/>
          </a:prstGeom>
          <a:noFill/>
          <a:ln>
            <a:noFill/>
          </a:ln>
        </p:spPr>
      </p:pic>
      <p:pic>
        <p:nvPicPr>
          <p:cNvPr id="328" name="Shape 328" descr="Playbook"/>
          <p:cNvPicPr preferRelativeResize="0"/>
          <p:nvPr/>
        </p:nvPicPr>
        <p:blipFill rotWithShape="1">
          <a:blip r:embed="rId6">
            <a:alphaModFix/>
          </a:blip>
          <a:srcRect/>
          <a:stretch/>
        </p:blipFill>
        <p:spPr>
          <a:xfrm>
            <a:off x="4443992" y="1736225"/>
            <a:ext cx="473202" cy="473202"/>
          </a:xfrm>
          <a:prstGeom prst="rect">
            <a:avLst/>
          </a:prstGeom>
          <a:noFill/>
          <a:ln>
            <a:noFill/>
          </a:ln>
        </p:spPr>
      </p:pic>
      <p:sp>
        <p:nvSpPr>
          <p:cNvPr id="46"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9B95C422-9252-4C32-80AB-BF56A43370B0}"/>
              </a:ext>
            </a:extLst>
          </p:cNvPr>
          <p:cNvSpPr txBox="1"/>
          <p:nvPr/>
        </p:nvSpPr>
        <p:spPr>
          <a:xfrm>
            <a:off x="-2073" y="4898784"/>
            <a:ext cx="2211743" cy="244716"/>
          </a:xfrm>
          <a:prstGeom prst="rect">
            <a:avLst/>
          </a:prstGeom>
          <a:noFill/>
        </p:spPr>
        <p:txBody>
          <a:bodyPr vert="horz" wrap="square" lIns="0" tIns="0" rIns="0" bIns="0" rtlCol="0" anchor="ctr" anchorCtr="1">
            <a:noAutofit/>
          </a:bodyPr>
          <a:lstStyle/>
          <a:p>
            <a:pPr marL="0" indent="0" algn="l" defTabSz="457200">
              <a:spcBef>
                <a:spcPts val="0"/>
              </a:spcBef>
              <a:spcAft>
                <a:spcPts val="0"/>
              </a:spcAft>
            </a:pPr>
            <a:endParaRPr lang="en-US" sz="900" dirty="0">
              <a:solidFill>
                <a:schemeClr val="bg1">
                  <a:lumMod val="85000"/>
                </a:schemeClr>
              </a:solidFill>
              <a:latin typeface="FS Elliot Pro" panose="02000503040000020004" pitchFamily="50" charset="0"/>
            </a:endParaRPr>
          </a:p>
        </p:txBody>
      </p:sp>
      <p:sp>
        <p:nvSpPr>
          <p:cNvPr id="47" name="Slide Number Placeholder 1">
            <a:extLst>
              <a:ext uri="{FF2B5EF4-FFF2-40B4-BE49-F238E27FC236}">
                <a16:creationId xmlns:a16="http://schemas.microsoft.com/office/drawing/2014/main" xmlns="" id="{AD85D350-25A0-472B-A821-60AF824C982B}"/>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4</a:t>
            </a:fld>
            <a:endParaRPr lang="en-US"/>
          </a:p>
        </p:txBody>
      </p:sp>
      <p:sp>
        <p:nvSpPr>
          <p:cNvPr id="45"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custDataLst>
      <p:tags r:id="rId1"/>
    </p:custDataLst>
    <p:extLst>
      <p:ext uri="{BB962C8B-B14F-4D97-AF65-F5344CB8AC3E}">
        <p14:creationId xmlns:p14="http://schemas.microsoft.com/office/powerpoint/2010/main" val="35908629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B88656E2-2857-47E8-8A5D-F7A6CCE41282}"/>
              </a:ext>
            </a:extLst>
          </p:cNvPr>
          <p:cNvSpPr/>
          <p:nvPr/>
        </p:nvSpPr>
        <p:spPr>
          <a:xfrm>
            <a:off x="638783" y="3458864"/>
            <a:ext cx="2545230" cy="492085"/>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xmlns="" id="{E14FA283-2886-4226-90B4-A0B423E07F65}"/>
              </a:ext>
            </a:extLst>
          </p:cNvPr>
          <p:cNvSpPr/>
          <p:nvPr/>
        </p:nvSpPr>
        <p:spPr>
          <a:xfrm>
            <a:off x="3388078" y="3458864"/>
            <a:ext cx="2545230" cy="492085"/>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xmlns="" id="{73453F04-873C-40C6-BD43-FE4A28D736B1}"/>
              </a:ext>
            </a:extLst>
          </p:cNvPr>
          <p:cNvSpPr/>
          <p:nvPr/>
        </p:nvSpPr>
        <p:spPr>
          <a:xfrm>
            <a:off x="6127653" y="3481028"/>
            <a:ext cx="2545230" cy="469921"/>
          </a:xfrm>
          <a:prstGeom prst="roundRect">
            <a:avLst/>
          </a:prstGeom>
          <a:solidFill>
            <a:schemeClr val="bg1">
              <a:lumMod val="95000"/>
            </a:schemeClr>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5" name="Shape 335"/>
          <p:cNvPicPr preferRelativeResize="0"/>
          <p:nvPr/>
        </p:nvPicPr>
        <p:blipFill rotWithShape="1">
          <a:blip r:embed="rId3">
            <a:alphaModFix/>
          </a:blip>
          <a:srcRect/>
          <a:stretch/>
        </p:blipFill>
        <p:spPr>
          <a:xfrm>
            <a:off x="8000349" y="4770562"/>
            <a:ext cx="881149" cy="263030"/>
          </a:xfrm>
          <a:prstGeom prst="rect">
            <a:avLst/>
          </a:prstGeom>
          <a:noFill/>
          <a:ln>
            <a:noFill/>
          </a:ln>
        </p:spPr>
      </p:pic>
      <p:sp>
        <p:nvSpPr>
          <p:cNvPr id="337" name="Shape 337"/>
          <p:cNvSpPr txBox="1"/>
          <p:nvPr/>
        </p:nvSpPr>
        <p:spPr>
          <a:xfrm>
            <a:off x="457200" y="604539"/>
            <a:ext cx="5982159" cy="545175"/>
          </a:xfrm>
          <a:prstGeom prst="rect">
            <a:avLst/>
          </a:prstGeom>
          <a:noFill/>
          <a:ln>
            <a:noFill/>
          </a:ln>
        </p:spPr>
        <p:txBody>
          <a:bodyPr spcFirstLastPara="1" wrap="square" lIns="68569" tIns="34275" rIns="68569" bIns="34275" anchor="ctr" anchorCtr="0">
            <a:noAutofit/>
          </a:bodyPr>
          <a:lstStyle/>
          <a:p>
            <a:pPr defTabSz="685800">
              <a:buClr>
                <a:srgbClr val="000000"/>
              </a:buClr>
            </a:pPr>
            <a:r>
              <a:rPr lang="en-US" sz="1500" kern="0" dirty="0" smtClean="0">
                <a:solidFill>
                  <a:srgbClr val="A5A5A5"/>
                </a:solidFill>
                <a:latin typeface="FS Elliot Pro" panose="02000503040000020004" pitchFamily="50" charset="0"/>
                <a:ea typeface="Helvetica Neue"/>
                <a:cs typeface="Helvetica Neue"/>
                <a:sym typeface="Helvetica Neue"/>
              </a:rPr>
              <a:t>So what’s the problem..?</a:t>
            </a:r>
            <a:endParaRPr sz="1500" kern="0" dirty="0">
              <a:solidFill>
                <a:srgbClr val="A5A5A5"/>
              </a:solidFill>
              <a:latin typeface="FS Elliot Pro" panose="02000503040000020004" pitchFamily="50" charset="0"/>
              <a:ea typeface="Helvetica Neue"/>
              <a:cs typeface="Helvetica Neue"/>
              <a:sym typeface="Helvetica Neue"/>
            </a:endParaRPr>
          </a:p>
        </p:txBody>
      </p:sp>
      <p:cxnSp>
        <p:nvCxnSpPr>
          <p:cNvPr id="338" name="Shape 338"/>
          <p:cNvCxnSpPr>
            <a:cxnSpLocks/>
          </p:cNvCxnSpPr>
          <p:nvPr/>
        </p:nvCxnSpPr>
        <p:spPr>
          <a:xfrm>
            <a:off x="1762798" y="1546830"/>
            <a:ext cx="0" cy="1702737"/>
          </a:xfrm>
          <a:prstGeom prst="straightConnector1">
            <a:avLst/>
          </a:prstGeom>
          <a:noFill/>
          <a:ln w="9525" cap="flat" cmpd="sng">
            <a:solidFill>
              <a:srgbClr val="FFFFFF"/>
            </a:solidFill>
            <a:prstDash val="solid"/>
            <a:miter lim="800000"/>
            <a:headEnd type="none" w="sm" len="sm"/>
            <a:tailEnd type="none" w="sm" len="sm"/>
          </a:ln>
        </p:spPr>
      </p:cxnSp>
      <p:sp>
        <p:nvSpPr>
          <p:cNvPr id="340" name="Shape 340"/>
          <p:cNvSpPr/>
          <p:nvPr/>
        </p:nvSpPr>
        <p:spPr>
          <a:xfrm>
            <a:off x="11745" y="1122579"/>
            <a:ext cx="9144000" cy="1655496"/>
          </a:xfrm>
          <a:prstGeom prst="rect">
            <a:avLst/>
          </a:prstGeom>
          <a:solidFill>
            <a:schemeClr val="accent1"/>
          </a:solidFill>
          <a:ln>
            <a:noFill/>
          </a:ln>
        </p:spPr>
        <p:txBody>
          <a:bodyPr spcFirstLastPara="1" wrap="square" lIns="68569" tIns="34275" rIns="68569" bIns="34275" anchor="ctr" anchorCtr="0">
            <a:noAutofit/>
          </a:bodyPr>
          <a:lstStyle/>
          <a:p>
            <a:pPr algn="ctr" defTabSz="685800">
              <a:lnSpc>
                <a:spcPct val="150000"/>
              </a:lnSpc>
              <a:buClr>
                <a:srgbClr val="000000"/>
              </a:buClr>
            </a:pPr>
            <a:r>
              <a:rPr lang="en-US" sz="1650" kern="0" dirty="0">
                <a:solidFill>
                  <a:srgbClr val="FFFFFF"/>
                </a:solidFill>
                <a:latin typeface="FS Elliot Pro" panose="02000503040000020004" pitchFamily="50" charset="0"/>
                <a:cs typeface="Arial"/>
                <a:sym typeface="Arial"/>
              </a:rPr>
              <a:t>Quant research </a:t>
            </a:r>
            <a:r>
              <a:rPr lang="en-US" sz="1650" kern="0" dirty="0" smtClean="0">
                <a:solidFill>
                  <a:srgbClr val="FFFFFF"/>
                </a:solidFill>
                <a:latin typeface="FS Elliot Pro" panose="02000503040000020004" pitchFamily="50" charset="0"/>
                <a:cs typeface="Arial"/>
                <a:sym typeface="Arial"/>
              </a:rPr>
              <a:t>at Principal Financial involves </a:t>
            </a:r>
            <a:r>
              <a:rPr lang="en-US" sz="1650" kern="0" dirty="0">
                <a:solidFill>
                  <a:srgbClr val="FFFFFF"/>
                </a:solidFill>
                <a:latin typeface="FS Elliot Pro" panose="02000503040000020004" pitchFamily="50" charset="0"/>
                <a:cs typeface="Arial"/>
                <a:sym typeface="Arial"/>
              </a:rPr>
              <a:t>a system of core process which are not automated or connected efficiently. As a result, the outputs of these processes display a lot of variance and inconsistency. This project hopes to automate a pipeline for the Dynamic Risk Premium 2.0, which is one such Quant process.</a:t>
            </a:r>
          </a:p>
        </p:txBody>
      </p:sp>
      <p:sp>
        <p:nvSpPr>
          <p:cNvPr id="3" name="TextBox 2">
            <a:extLst>
              <a:ext uri="{FF2B5EF4-FFF2-40B4-BE49-F238E27FC236}">
                <a16:creationId xmlns:a16="http://schemas.microsoft.com/office/drawing/2014/main" xmlns="" id="{31DFFEF3-3EAB-45FC-94B1-6EA6BFFE8D7D}"/>
              </a:ext>
            </a:extLst>
          </p:cNvPr>
          <p:cNvSpPr txBox="1"/>
          <p:nvPr/>
        </p:nvSpPr>
        <p:spPr>
          <a:xfrm>
            <a:off x="638783" y="3520756"/>
            <a:ext cx="2633064"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Disjointed Projects</a:t>
            </a:r>
            <a:endParaRPr lang="en-US" sz="1400" dirty="0">
              <a:solidFill>
                <a:schemeClr val="accent2">
                  <a:lumMod val="50000"/>
                </a:schemeClr>
              </a:solidFill>
              <a:latin typeface="FS Elliot Pro" panose="02000503040000020004" pitchFamily="50" charset="0"/>
            </a:endParaRPr>
          </a:p>
        </p:txBody>
      </p:sp>
      <p:sp>
        <p:nvSpPr>
          <p:cNvPr id="12" name="Title 2">
            <a:extLst>
              <a:ext uri="{FF2B5EF4-FFF2-40B4-BE49-F238E27FC236}">
                <a16:creationId xmlns:a16="http://schemas.microsoft.com/office/drawing/2014/main" xmlns="" id="{76C76D11-2E58-454C-A5ED-97999C5739C3}"/>
              </a:ext>
            </a:extLst>
          </p:cNvPr>
          <p:cNvSpPr txBox="1">
            <a:spLocks/>
          </p:cNvSpPr>
          <p:nvPr/>
        </p:nvSpPr>
        <p:spPr>
          <a:xfrm>
            <a:off x="457200" y="400051"/>
            <a:ext cx="8229600" cy="533400"/>
          </a:xfrm>
          <a:prstGeom prst="rect">
            <a:avLst/>
          </a:prstGeom>
        </p:spPr>
        <p:txBody>
          <a:bodyPr vert="horz" lIns="0" tIns="0" rIns="0" bIns="0" rtlCol="0" anchor="t" anchorCtr="0">
            <a:noAutofit/>
          </a:bodyPr>
          <a:lstStyle>
            <a:lvl1pPr algn="l" defTabSz="457200" rtl="0" eaLnBrk="1" latinLnBrk="0" hangingPunct="1">
              <a:lnSpc>
                <a:spcPct val="80000"/>
              </a:lnSpc>
              <a:spcBef>
                <a:spcPct val="0"/>
              </a:spcBef>
              <a:buNone/>
              <a:defRPr sz="3000" b="0" i="0" kern="1200" baseline="0">
                <a:solidFill>
                  <a:schemeClr val="bg2"/>
                </a:solidFill>
                <a:latin typeface="FS Elliot Pro"/>
                <a:ea typeface="+mj-ea"/>
                <a:cs typeface="FS Elliot Pro"/>
              </a:defRPr>
            </a:lvl1pPr>
          </a:lstStyle>
          <a:p>
            <a:pPr marL="0" marR="0" lvl="0" indent="0" algn="l" defTabSz="457200" rtl="0" eaLnBrk="1" fontAlgn="auto" latinLnBrk="0" hangingPunct="1">
              <a:lnSpc>
                <a:spcPct val="80000"/>
              </a:lnSpc>
              <a:spcBef>
                <a:spcPct val="0"/>
              </a:spcBef>
              <a:spcAft>
                <a:spcPts val="0"/>
              </a:spcAft>
              <a:buClrTx/>
              <a:buSzTx/>
              <a:buFontTx/>
              <a:buNone/>
              <a:tabLst/>
              <a:defRPr/>
            </a:pPr>
            <a:r>
              <a:rPr kumimoji="0" lang="en-US" sz="3000" b="0" i="0" u="none" strike="noStrike" kern="1200" cap="none" spc="0" normalizeH="0" baseline="0" noProof="0" dirty="0" smtClean="0">
                <a:ln>
                  <a:noFill/>
                </a:ln>
                <a:solidFill>
                  <a:srgbClr val="0091DA"/>
                </a:solidFill>
                <a:effectLst/>
                <a:uLnTx/>
                <a:uFillTx/>
                <a:latin typeface="FS Elliot Pro"/>
                <a:ea typeface="+mj-ea"/>
              </a:rPr>
              <a:t>Problem Statement</a:t>
            </a:r>
            <a:endParaRPr kumimoji="0" lang="en-US" sz="3000" b="0" i="0" u="none" strike="noStrike" kern="1200" cap="none" spc="0" normalizeH="0" baseline="0" noProof="0" dirty="0">
              <a:ln>
                <a:noFill/>
              </a:ln>
              <a:solidFill>
                <a:srgbClr val="FF0000"/>
              </a:solidFill>
              <a:effectLst/>
              <a:uLnTx/>
              <a:uFillTx/>
              <a:latin typeface="FS Elliot Pro"/>
              <a:ea typeface="+mj-ea"/>
            </a:endParaRPr>
          </a:p>
        </p:txBody>
      </p:sp>
      <p:sp>
        <p:nvSpPr>
          <p:cNvPr id="6" name="Rectangle 5">
            <a:extLst>
              <a:ext uri="{FF2B5EF4-FFF2-40B4-BE49-F238E27FC236}">
                <a16:creationId xmlns:a16="http://schemas.microsoft.com/office/drawing/2014/main" xmlns="" id="{EA833494-8423-4915-B9E4-921FF14EB31B}"/>
              </a:ext>
            </a:extLst>
          </p:cNvPr>
          <p:cNvSpPr/>
          <p:nvPr/>
        </p:nvSpPr>
        <p:spPr>
          <a:xfrm>
            <a:off x="323850" y="2881488"/>
            <a:ext cx="2828467" cy="369332"/>
          </a:xfrm>
          <a:prstGeom prst="rect">
            <a:avLst/>
          </a:prstGeom>
        </p:spPr>
        <p:txBody>
          <a:bodyPr wrap="none">
            <a:spAutoFit/>
          </a:bodyPr>
          <a:lstStyle/>
          <a:p>
            <a:r>
              <a:rPr lang="en-US" b="1" dirty="0" smtClean="0">
                <a:solidFill>
                  <a:schemeClr val="accent2">
                    <a:lumMod val="50000"/>
                  </a:schemeClr>
                </a:solidFill>
                <a:latin typeface="FS Elliot Pro" panose="02000503040000020004" pitchFamily="50" charset="0"/>
              </a:rPr>
              <a:t>Why is this a Problem?</a:t>
            </a:r>
            <a:endParaRPr lang="en-US" b="1" dirty="0">
              <a:solidFill>
                <a:schemeClr val="accent2">
                  <a:lumMod val="50000"/>
                </a:schemeClr>
              </a:solidFill>
              <a:latin typeface="FS Elliot Pro" panose="02000503040000020004" pitchFamily="50" charset="0"/>
            </a:endParaRPr>
          </a:p>
        </p:txBody>
      </p:sp>
      <p:sp>
        <p:nvSpPr>
          <p:cNvPr id="22" name="TextBox 21">
            <a:extLst>
              <a:ext uri="{FF2B5EF4-FFF2-40B4-BE49-F238E27FC236}">
                <a16:creationId xmlns:a16="http://schemas.microsoft.com/office/drawing/2014/main" xmlns="" id="{C671D6A4-0F76-4E34-8B1D-7C09EFEE34BF}"/>
              </a:ext>
            </a:extLst>
          </p:cNvPr>
          <p:cNvSpPr txBox="1"/>
          <p:nvPr/>
        </p:nvSpPr>
        <p:spPr>
          <a:xfrm>
            <a:off x="3469770" y="3504887"/>
            <a:ext cx="2469310"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Inefficiency</a:t>
            </a:r>
            <a:endParaRPr lang="en-US" sz="1400" dirty="0">
              <a:solidFill>
                <a:schemeClr val="accent2">
                  <a:lumMod val="50000"/>
                </a:schemeClr>
              </a:solidFill>
              <a:latin typeface="FS Elliot Pro" panose="02000503040000020004" pitchFamily="50" charset="0"/>
            </a:endParaRPr>
          </a:p>
        </p:txBody>
      </p:sp>
      <p:sp>
        <p:nvSpPr>
          <p:cNvPr id="23" name="TextBox 22">
            <a:extLst>
              <a:ext uri="{FF2B5EF4-FFF2-40B4-BE49-F238E27FC236}">
                <a16:creationId xmlns:a16="http://schemas.microsoft.com/office/drawing/2014/main" xmlns="" id="{657986DB-7CB9-44A6-967F-9335980395BA}"/>
              </a:ext>
            </a:extLst>
          </p:cNvPr>
          <p:cNvSpPr txBox="1"/>
          <p:nvPr/>
        </p:nvSpPr>
        <p:spPr>
          <a:xfrm>
            <a:off x="6192344" y="3516743"/>
            <a:ext cx="2545231" cy="307777"/>
          </a:xfrm>
          <a:prstGeom prst="rect">
            <a:avLst/>
          </a:prstGeom>
          <a:noFill/>
        </p:spPr>
        <p:txBody>
          <a:bodyPr wrap="square" rtlCol="0">
            <a:spAutoFit/>
          </a:bodyPr>
          <a:lstStyle/>
          <a:p>
            <a:r>
              <a:rPr lang="en-US" sz="1400" dirty="0" smtClean="0">
                <a:solidFill>
                  <a:schemeClr val="accent2">
                    <a:lumMod val="50000"/>
                  </a:schemeClr>
                </a:solidFill>
                <a:latin typeface="FS Elliot Pro" panose="02000503040000020004" pitchFamily="50" charset="0"/>
              </a:rPr>
              <a:t>Sustainability</a:t>
            </a:r>
            <a:endParaRPr lang="en-US" sz="1400" dirty="0">
              <a:solidFill>
                <a:schemeClr val="accent2">
                  <a:lumMod val="50000"/>
                </a:schemeClr>
              </a:solidFill>
              <a:latin typeface="FS Elliot Pro" panose="02000503040000020004" pitchFamily="50" charset="0"/>
            </a:endParaRPr>
          </a:p>
        </p:txBody>
      </p:sp>
      <p:sp>
        <p:nvSpPr>
          <p:cNvPr id="9" name="Oval 8">
            <a:extLst>
              <a:ext uri="{FF2B5EF4-FFF2-40B4-BE49-F238E27FC236}">
                <a16:creationId xmlns:a16="http://schemas.microsoft.com/office/drawing/2014/main" xmlns="" id="{ACEA6991-56F5-428E-9CAA-FDCCFF3369E3}"/>
              </a:ext>
            </a:extLst>
          </p:cNvPr>
          <p:cNvSpPr/>
          <p:nvPr/>
        </p:nvSpPr>
        <p:spPr>
          <a:xfrm>
            <a:off x="524483"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1</a:t>
            </a:r>
            <a:endParaRPr lang="en-US" sz="1400">
              <a:solidFill>
                <a:sysClr val="windowText" lastClr="000000"/>
              </a:solidFill>
            </a:endParaRPr>
          </a:p>
        </p:txBody>
      </p:sp>
      <p:sp>
        <p:nvSpPr>
          <p:cNvPr id="32" name="Oval 31">
            <a:extLst>
              <a:ext uri="{FF2B5EF4-FFF2-40B4-BE49-F238E27FC236}">
                <a16:creationId xmlns:a16="http://schemas.microsoft.com/office/drawing/2014/main" xmlns="" id="{AC0C5FD3-96A6-4DBC-9256-71AC878056EC}"/>
              </a:ext>
            </a:extLst>
          </p:cNvPr>
          <p:cNvSpPr/>
          <p:nvPr/>
        </p:nvSpPr>
        <p:spPr>
          <a:xfrm>
            <a:off x="3287153"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2</a:t>
            </a:r>
            <a:endParaRPr lang="en-US" sz="1400">
              <a:solidFill>
                <a:sysClr val="windowText" lastClr="000000"/>
              </a:solidFill>
            </a:endParaRPr>
          </a:p>
        </p:txBody>
      </p:sp>
      <p:sp>
        <p:nvSpPr>
          <p:cNvPr id="33" name="Oval 32">
            <a:extLst>
              <a:ext uri="{FF2B5EF4-FFF2-40B4-BE49-F238E27FC236}">
                <a16:creationId xmlns:a16="http://schemas.microsoft.com/office/drawing/2014/main" xmlns="" id="{70A5FCC1-6F58-436D-B505-0E0BDA6437DD}"/>
              </a:ext>
            </a:extLst>
          </p:cNvPr>
          <p:cNvSpPr/>
          <p:nvPr/>
        </p:nvSpPr>
        <p:spPr>
          <a:xfrm>
            <a:off x="6015280" y="3300593"/>
            <a:ext cx="258143" cy="258143"/>
          </a:xfrm>
          <a:prstGeom prst="ellipse">
            <a:avLst/>
          </a:prstGeom>
          <a:solidFill>
            <a:schemeClr val="bg1"/>
          </a:solidFill>
          <a:ln>
            <a:solidFill>
              <a:srgbClr val="3F4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a:solidFill>
                  <a:schemeClr val="accent2">
                    <a:lumMod val="50000"/>
                  </a:schemeClr>
                </a:solidFill>
                <a:latin typeface="FS Elliot Pro" panose="02000503040000020004" pitchFamily="50" charset="0"/>
              </a:rPr>
              <a:t>3</a:t>
            </a:r>
            <a:endParaRPr lang="en-US" sz="1400">
              <a:solidFill>
                <a:sysClr val="windowText" lastClr="000000"/>
              </a:solidFill>
            </a:endParaRPr>
          </a:p>
        </p:txBody>
      </p:sp>
      <p:sp>
        <p:nvSpPr>
          <p:cNvPr id="19" name="Slide Number Placeholder 1">
            <a:extLst>
              <a:ext uri="{FF2B5EF4-FFF2-40B4-BE49-F238E27FC236}">
                <a16:creationId xmlns:a16="http://schemas.microsoft.com/office/drawing/2014/main" xmlns="" id="{79A3C953-FF4D-40FD-A2F0-C13B5EB0455B}"/>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5</a:t>
            </a:fld>
            <a:endParaRPr lang="en-US"/>
          </a:p>
        </p:txBody>
      </p:sp>
      <p:sp>
        <p:nvSpPr>
          <p:cNvPr id="18"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1856164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Problem Statement</a:t>
            </a:r>
            <a:endParaRPr lang="en-US" dirty="0"/>
          </a:p>
        </p:txBody>
      </p:sp>
      <p:sp>
        <p:nvSpPr>
          <p:cNvPr id="6"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a:xfrm>
            <a:off x="522514" y="748667"/>
            <a:ext cx="8229600" cy="188336"/>
          </a:xfrm>
        </p:spPr>
        <p:txBody>
          <a:bodyPr/>
          <a:lstStyle/>
          <a:p>
            <a:r>
              <a:rPr lang="en-US" dirty="0" smtClean="0"/>
              <a:t>How did we get here?</a:t>
            </a:r>
            <a:endParaRPr lang="en-US" dirty="0">
              <a:solidFill>
                <a:schemeClr val="accent2">
                  <a:lumMod val="50000"/>
                </a:schemeClr>
              </a:solidFill>
            </a:endParaRPr>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6</a:t>
            </a:fld>
            <a:endParaRPr lang="en-US"/>
          </a:p>
        </p:txBody>
      </p:sp>
      <p:pic>
        <p:nvPicPr>
          <p:cNvPr id="7" name="Graphic 75">
            <a:extLst>
              <a:ext uri="{FF2B5EF4-FFF2-40B4-BE49-F238E27FC236}">
                <a16:creationId xmlns:a16="http://schemas.microsoft.com/office/drawing/2014/main" xmlns="" id="{91EDB829-3365-4419-87D2-765B9FA14D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7200" y="842834"/>
            <a:ext cx="7903923" cy="4445957"/>
          </a:xfrm>
          <a:prstGeom prst="rect">
            <a:avLst/>
          </a:prstGeom>
        </p:spPr>
      </p:pic>
      <p:graphicFrame>
        <p:nvGraphicFramePr>
          <p:cNvPr id="3" name="Diagram 2"/>
          <p:cNvGraphicFramePr/>
          <p:nvPr>
            <p:extLst>
              <p:ext uri="{D42A27DB-BD31-4B8C-83A1-F6EECF244321}">
                <p14:modId xmlns:p14="http://schemas.microsoft.com/office/powerpoint/2010/main" val="1582825506"/>
              </p:ext>
            </p:extLst>
          </p:nvPr>
        </p:nvGraphicFramePr>
        <p:xfrm>
          <a:off x="4740728" y="1139589"/>
          <a:ext cx="4174672" cy="33218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4" name="Diagram 3"/>
          <p:cNvGraphicFramePr/>
          <p:nvPr>
            <p:extLst>
              <p:ext uri="{D42A27DB-BD31-4B8C-83A1-F6EECF244321}">
                <p14:modId xmlns:p14="http://schemas.microsoft.com/office/powerpoint/2010/main" val="1428724994"/>
              </p:ext>
            </p:extLst>
          </p:nvPr>
        </p:nvGraphicFramePr>
        <p:xfrm>
          <a:off x="457200" y="1107867"/>
          <a:ext cx="3605907" cy="358511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4296016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System Description</a:t>
            </a:r>
            <a:endParaRPr lang="en-US" dirty="0"/>
          </a:p>
        </p:txBody>
      </p:sp>
      <p:sp>
        <p:nvSpPr>
          <p:cNvPr id="6" name="Text Placeholder 5">
            <a:extLst>
              <a:ext uri="{FF2B5EF4-FFF2-40B4-BE49-F238E27FC236}">
                <a16:creationId xmlns:a16="http://schemas.microsoft.com/office/drawing/2014/main" xmlns="" id="{E87C34D6-7167-4C34-8FD3-D1B5659D47EB}"/>
              </a:ext>
            </a:extLst>
          </p:cNvPr>
          <p:cNvSpPr>
            <a:spLocks noGrp="1"/>
          </p:cNvSpPr>
          <p:nvPr>
            <p:ph type="body" sz="quarter" idx="13"/>
          </p:nvPr>
        </p:nvSpPr>
        <p:spPr/>
        <p:txBody>
          <a:bodyPr/>
          <a:lstStyle/>
          <a:p>
            <a:r>
              <a:rPr lang="en-US" dirty="0" smtClean="0">
                <a:solidFill>
                  <a:schemeClr val="accent2">
                    <a:lumMod val="50000"/>
                  </a:schemeClr>
                </a:solidFill>
              </a:rPr>
              <a:t>What is the Dynamic Risk Premium 2.0?</a:t>
            </a:r>
            <a:endParaRPr lang="en-US" dirty="0">
              <a:solidFill>
                <a:schemeClr val="accent2">
                  <a:lumMod val="50000"/>
                </a:schemeClr>
              </a:solidFill>
            </a:endParaRPr>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7</a:t>
            </a:fld>
            <a:endParaRPr lang="en-US"/>
          </a:p>
        </p:txBody>
      </p:sp>
      <p:pic>
        <p:nvPicPr>
          <p:cNvPr id="8" name="Graphic 75">
            <a:extLst>
              <a:ext uri="{FF2B5EF4-FFF2-40B4-BE49-F238E27FC236}">
                <a16:creationId xmlns:a16="http://schemas.microsoft.com/office/drawing/2014/main" xmlns="" id="{91EDB829-3365-4419-87D2-765B9FA14D8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457200" y="846637"/>
            <a:ext cx="7903923" cy="4445957"/>
          </a:xfrm>
          <a:prstGeom prst="rect">
            <a:avLst/>
          </a:prstGeom>
        </p:spPr>
      </p:pic>
      <p:sp>
        <p:nvSpPr>
          <p:cNvPr id="7" name="Rectangle 6">
            <a:extLst>
              <a:ext uri="{FF2B5EF4-FFF2-40B4-BE49-F238E27FC236}">
                <a16:creationId xmlns:a16="http://schemas.microsoft.com/office/drawing/2014/main" xmlns="" id="{A5449CE3-82CE-4A2D-B360-2A21640790D2}"/>
              </a:ext>
            </a:extLst>
          </p:cNvPr>
          <p:cNvSpPr/>
          <p:nvPr/>
        </p:nvSpPr>
        <p:spPr>
          <a:xfrm>
            <a:off x="1741034" y="1340071"/>
            <a:ext cx="5661932" cy="3323987"/>
          </a:xfrm>
          <a:prstGeom prst="rect">
            <a:avLst/>
          </a:prstGeom>
        </p:spPr>
        <p:txBody>
          <a:bodyPr wrap="square" lIns="0" tIns="0" rIns="0" bIns="0">
            <a:spAutoFit/>
          </a:bodyPr>
          <a:lstStyle/>
          <a:p>
            <a:pPr marL="285750" lvl="0" indent="-285750">
              <a:buFont typeface="Wingdings" panose="05000000000000000000" pitchFamily="2" charset="2"/>
              <a:buChar char="q"/>
            </a:pPr>
            <a:r>
              <a:rPr lang="en-US" dirty="0" smtClean="0">
                <a:solidFill>
                  <a:srgbClr val="162B48"/>
                </a:solidFill>
              </a:rPr>
              <a:t>Based off of the Dynamic Risk Premium </a:t>
            </a:r>
          </a:p>
          <a:p>
            <a:pPr marL="285750" lvl="0" indent="-285750">
              <a:buFont typeface="Wingdings" panose="05000000000000000000" pitchFamily="2" charset="2"/>
              <a:buChar char="q"/>
            </a:pPr>
            <a:r>
              <a:rPr lang="en-US" dirty="0" smtClean="0">
                <a:solidFill>
                  <a:srgbClr val="162B48"/>
                </a:solidFill>
              </a:rPr>
              <a:t>DRP 2.0 focused on increased modularity and transparency</a:t>
            </a:r>
          </a:p>
          <a:p>
            <a:pPr marL="742950" lvl="1" indent="-285750">
              <a:buFont typeface="Wingdings" panose="05000000000000000000" pitchFamily="2" charset="2"/>
              <a:buChar char="q"/>
            </a:pPr>
            <a:r>
              <a:rPr lang="en-US" dirty="0" smtClean="0">
                <a:solidFill>
                  <a:srgbClr val="162B48"/>
                </a:solidFill>
              </a:rPr>
              <a:t>Modules vs. Magic</a:t>
            </a:r>
          </a:p>
          <a:p>
            <a:pPr marL="285750" indent="-285750">
              <a:buFont typeface="Wingdings" panose="05000000000000000000" pitchFamily="2" charset="2"/>
              <a:buChar char="q"/>
            </a:pPr>
            <a:r>
              <a:rPr lang="en-US" dirty="0" smtClean="0">
                <a:solidFill>
                  <a:srgbClr val="162B48"/>
                </a:solidFill>
              </a:rPr>
              <a:t>Uses stock level data to create and evaluate models to predict future returns on individual stocks</a:t>
            </a:r>
          </a:p>
          <a:p>
            <a:pPr marL="285750" indent="-285750">
              <a:buFont typeface="Wingdings" panose="05000000000000000000" pitchFamily="2" charset="2"/>
              <a:buChar char="q"/>
            </a:pPr>
            <a:r>
              <a:rPr lang="en-US" dirty="0" smtClean="0">
                <a:solidFill>
                  <a:srgbClr val="162B48"/>
                </a:solidFill>
              </a:rPr>
              <a:t>Multiple student teams across the nation are working on the modules of DRP 2.0</a:t>
            </a:r>
          </a:p>
          <a:p>
            <a:pPr marL="285750" indent="-285750">
              <a:buFont typeface="Wingdings" panose="05000000000000000000" pitchFamily="2" charset="2"/>
              <a:buChar char="q"/>
            </a:pPr>
            <a:r>
              <a:rPr lang="en-US" dirty="0" smtClean="0">
                <a:solidFill>
                  <a:srgbClr val="162B48"/>
                </a:solidFill>
              </a:rPr>
              <a:t>Our deliverables:</a:t>
            </a:r>
          </a:p>
          <a:p>
            <a:pPr marL="742950" lvl="1" indent="-285750">
              <a:buFont typeface="Wingdings" panose="05000000000000000000" pitchFamily="2" charset="2"/>
              <a:buChar char="q"/>
            </a:pPr>
            <a:r>
              <a:rPr lang="en-US" dirty="0" smtClean="0">
                <a:solidFill>
                  <a:srgbClr val="162B48"/>
                </a:solidFill>
              </a:rPr>
              <a:t>Create a pipeline in the form of a library of functions</a:t>
            </a:r>
          </a:p>
          <a:p>
            <a:pPr marL="742950" lvl="1" indent="-285750">
              <a:buFont typeface="Wingdings" panose="05000000000000000000" pitchFamily="2" charset="2"/>
              <a:buChar char="q"/>
            </a:pPr>
            <a:r>
              <a:rPr lang="en-US" dirty="0" smtClean="0">
                <a:solidFill>
                  <a:srgbClr val="162B48"/>
                </a:solidFill>
              </a:rPr>
              <a:t>Standardized API documentation</a:t>
            </a:r>
          </a:p>
          <a:p>
            <a:pPr marL="742950" lvl="1" indent="-285750">
              <a:buFont typeface="Wingdings" panose="05000000000000000000" pitchFamily="2" charset="2"/>
              <a:buChar char="q"/>
            </a:pPr>
            <a:endParaRPr lang="en-US" dirty="0" smtClean="0">
              <a:solidFill>
                <a:srgbClr val="162B48"/>
              </a:solidFill>
            </a:endParaRPr>
          </a:p>
          <a:p>
            <a:pPr lvl="0"/>
            <a:endParaRPr lang="en-US" dirty="0" smtClean="0">
              <a:solidFill>
                <a:srgbClr val="162B48"/>
              </a:solidFill>
            </a:endParaRPr>
          </a:p>
        </p:txBody>
      </p:sp>
      <p:sp>
        <p:nvSpPr>
          <p:cNvPr id="9"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21242811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p:nvPr/>
        </p:nvSpPr>
        <p:spPr>
          <a:xfrm>
            <a:off x="57839" y="446184"/>
            <a:ext cx="3791319" cy="4079210"/>
          </a:xfrm>
          <a:prstGeom prst="arc">
            <a:avLst>
              <a:gd name="adj1" fmla="val 16200000"/>
              <a:gd name="adj2" fmla="val 5361653"/>
            </a:avLst>
          </a:prstGeom>
          <a:noFill/>
          <a:ln w="9525"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288" name="Shape 288"/>
          <p:cNvSpPr/>
          <p:nvPr/>
        </p:nvSpPr>
        <p:spPr>
          <a:xfrm>
            <a:off x="259081" y="1095505"/>
            <a:ext cx="2743200" cy="2743200"/>
          </a:xfrm>
          <a:prstGeom prst="ellipse">
            <a:avLst/>
          </a:prstGeom>
          <a:solidFill>
            <a:srgbClr val="0A4C72"/>
          </a:solidFill>
          <a:ln>
            <a:noFill/>
          </a:ln>
          <a:effectLst>
            <a:outerShdw blurRad="254000" dist="38100" dir="2700000" algn="tl" rotWithShape="0">
              <a:srgbClr val="000000">
                <a:alpha val="46666"/>
              </a:srgbClr>
            </a:outerShdw>
          </a:effectLst>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89" name="Shape 289"/>
          <p:cNvSpPr/>
          <p:nvPr/>
        </p:nvSpPr>
        <p:spPr>
          <a:xfrm>
            <a:off x="2885929" y="789764"/>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0" name="Shape 290"/>
          <p:cNvSpPr/>
          <p:nvPr/>
        </p:nvSpPr>
        <p:spPr>
          <a:xfrm>
            <a:off x="2873932" y="3973492"/>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sp>
        <p:nvSpPr>
          <p:cNvPr id="291" name="Shape 291"/>
          <p:cNvSpPr/>
          <p:nvPr/>
        </p:nvSpPr>
        <p:spPr>
          <a:xfrm>
            <a:off x="3534610" y="2912249"/>
            <a:ext cx="211083" cy="227112"/>
          </a:xfrm>
          <a:prstGeom prst="diamond">
            <a:avLst/>
          </a:prstGeom>
          <a:solidFill>
            <a:srgbClr val="D8D8D8"/>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2" name="Shape 292"/>
          <p:cNvSpPr/>
          <p:nvPr/>
        </p:nvSpPr>
        <p:spPr>
          <a:xfrm>
            <a:off x="3534610" y="1851007"/>
            <a:ext cx="211083" cy="227112"/>
          </a:xfrm>
          <a:prstGeom prst="diamond">
            <a:avLst/>
          </a:prstGeom>
          <a:solidFill>
            <a:srgbClr val="0070C0"/>
          </a:solidFill>
          <a:ln w="25400" cap="flat" cmpd="sng">
            <a:solidFill>
              <a:srgbClr val="FFFFFF"/>
            </a:solidFill>
            <a:prstDash val="solid"/>
            <a:round/>
            <a:headEnd type="none" w="sm" len="sm"/>
            <a:tailEnd type="none" w="sm" len="sm"/>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cxnSp>
        <p:nvCxnSpPr>
          <p:cNvPr id="294" name="Shape 294"/>
          <p:cNvCxnSpPr/>
          <p:nvPr/>
        </p:nvCxnSpPr>
        <p:spPr>
          <a:xfrm>
            <a:off x="3797326" y="3032416"/>
            <a:ext cx="1293914" cy="0"/>
          </a:xfrm>
          <a:prstGeom prst="straightConnector1">
            <a:avLst/>
          </a:prstGeom>
          <a:noFill/>
          <a:ln w="9525" cap="flat" cmpd="sng">
            <a:solidFill>
              <a:srgbClr val="FFFFFF"/>
            </a:solidFill>
            <a:prstDash val="solid"/>
            <a:round/>
            <a:headEnd type="oval" w="med" len="med"/>
            <a:tailEnd type="oval" w="med" len="med"/>
          </a:ln>
        </p:spPr>
      </p:cxnSp>
      <p:cxnSp>
        <p:nvCxnSpPr>
          <p:cNvPr id="295" name="Shape 295"/>
          <p:cNvCxnSpPr/>
          <p:nvPr/>
        </p:nvCxnSpPr>
        <p:spPr>
          <a:xfrm>
            <a:off x="3181000" y="4093658"/>
            <a:ext cx="1198789" cy="0"/>
          </a:xfrm>
          <a:prstGeom prst="straightConnector1">
            <a:avLst/>
          </a:prstGeom>
          <a:noFill/>
          <a:ln w="9525" cap="flat" cmpd="sng">
            <a:solidFill>
              <a:srgbClr val="FFFFFF"/>
            </a:solidFill>
            <a:prstDash val="solid"/>
            <a:round/>
            <a:headEnd type="oval" w="med" len="med"/>
            <a:tailEnd type="oval" w="med" len="med"/>
          </a:ln>
        </p:spPr>
      </p:cxnSp>
      <p:sp>
        <p:nvSpPr>
          <p:cNvPr id="296" name="Shape 296"/>
          <p:cNvSpPr/>
          <p:nvPr/>
        </p:nvSpPr>
        <p:spPr>
          <a:xfrm>
            <a:off x="4253234" y="1546761"/>
            <a:ext cx="857250" cy="857250"/>
          </a:xfrm>
          <a:prstGeom prst="ellipse">
            <a:avLst/>
          </a:prstGeom>
          <a:solidFill>
            <a:srgbClr val="0070C0"/>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7" name="Shape 297"/>
          <p:cNvSpPr/>
          <p:nvPr/>
        </p:nvSpPr>
        <p:spPr>
          <a:xfrm>
            <a:off x="4253233" y="2589592"/>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298" name="Shape 298"/>
          <p:cNvSpPr/>
          <p:nvPr/>
        </p:nvSpPr>
        <p:spPr>
          <a:xfrm>
            <a:off x="3560715" y="3689844"/>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45C4B5"/>
              </a:solidFill>
              <a:effectLst/>
              <a:uLnTx/>
              <a:uFillTx/>
              <a:latin typeface="FS Elliot Pro" panose="02000503040000020004" pitchFamily="50" charset="0"/>
              <a:ea typeface="Calibri"/>
              <a:cs typeface="Calibri"/>
              <a:sym typeface="Calibri"/>
            </a:endParaRPr>
          </a:p>
        </p:txBody>
      </p:sp>
      <p:cxnSp>
        <p:nvCxnSpPr>
          <p:cNvPr id="299" name="Shape 299"/>
          <p:cNvCxnSpPr/>
          <p:nvPr/>
        </p:nvCxnSpPr>
        <p:spPr>
          <a:xfrm>
            <a:off x="3181000" y="892250"/>
            <a:ext cx="1198789" cy="0"/>
          </a:xfrm>
          <a:prstGeom prst="straightConnector1">
            <a:avLst/>
          </a:prstGeom>
          <a:noFill/>
          <a:ln w="9525" cap="flat" cmpd="sng">
            <a:solidFill>
              <a:srgbClr val="FFFFFF"/>
            </a:solidFill>
            <a:prstDash val="solid"/>
            <a:round/>
            <a:headEnd type="oval" w="med" len="med"/>
            <a:tailEnd type="oval" w="med" len="med"/>
          </a:ln>
        </p:spPr>
      </p:cxnSp>
      <p:sp>
        <p:nvSpPr>
          <p:cNvPr id="300" name="Shape 300"/>
          <p:cNvSpPr/>
          <p:nvPr/>
        </p:nvSpPr>
        <p:spPr>
          <a:xfrm>
            <a:off x="3560715" y="494401"/>
            <a:ext cx="857250" cy="857250"/>
          </a:xfrm>
          <a:prstGeom prst="ellipse">
            <a:avLst/>
          </a:prstGeom>
          <a:solidFill>
            <a:srgbClr val="D8D8D8"/>
          </a:solidFill>
          <a:ln>
            <a:noFill/>
          </a:ln>
        </p:spPr>
        <p:txBody>
          <a:bodyPr spcFirstLastPara="1" wrap="square" lIns="68569" tIns="34275" rIns="68569" bIns="34275" anchor="ctr" anchorCtr="0">
            <a:noAutofit/>
          </a:bodyPr>
          <a:lstStyle/>
          <a:p>
            <a:pPr marL="0" marR="0" lvl="0" indent="0" algn="ctr"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FFFFFF"/>
              </a:solidFill>
              <a:effectLst/>
              <a:uLnTx/>
              <a:uFillTx/>
              <a:latin typeface="FS Elliot Pro" panose="02000503040000020004" pitchFamily="50" charset="0"/>
              <a:ea typeface="Calibri"/>
              <a:cs typeface="Calibri"/>
              <a:sym typeface="Calibri"/>
            </a:endParaRPr>
          </a:p>
        </p:txBody>
      </p:sp>
      <p:sp>
        <p:nvSpPr>
          <p:cNvPr id="301" name="Shape 301"/>
          <p:cNvSpPr txBox="1"/>
          <p:nvPr/>
        </p:nvSpPr>
        <p:spPr>
          <a:xfrm>
            <a:off x="4695017" y="703736"/>
            <a:ext cx="3634237"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91DA"/>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Introduction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11" name="Shape 311"/>
          <p:cNvSpPr txBox="1"/>
          <p:nvPr/>
        </p:nvSpPr>
        <p:spPr>
          <a:xfrm>
            <a:off x="342922" y="2637207"/>
            <a:ext cx="2681100" cy="750150"/>
          </a:xfrm>
          <a:prstGeom prst="rect">
            <a:avLst/>
          </a:prstGeom>
          <a:noFill/>
          <a:ln>
            <a:noFill/>
          </a:ln>
        </p:spPr>
        <p:txBody>
          <a:bodyPr spcFirstLastPara="1"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ts val="4400"/>
              <a:buFontTx/>
              <a:buNone/>
              <a:tabLst/>
              <a:defRPr/>
            </a:pPr>
            <a:r>
              <a:rPr kumimoji="0" lang="en-US" sz="36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rPr>
              <a:t>Agenda</a:t>
            </a:r>
            <a:endParaRPr kumimoji="0" sz="3300" b="1" i="0" u="none" strike="noStrike" kern="0" cap="none" spc="0" normalizeH="0" baseline="0" noProof="0">
              <a:ln>
                <a:noFill/>
              </a:ln>
              <a:solidFill>
                <a:srgbClr val="FFFFFF"/>
              </a:solidFill>
              <a:effectLst/>
              <a:uLnTx/>
              <a:uFillTx/>
              <a:latin typeface="FS Elliot Pro" panose="02000503040000020004" pitchFamily="50" charset="0"/>
              <a:ea typeface="Arial"/>
              <a:cs typeface="Arial"/>
              <a:sym typeface="Arial"/>
            </a:endParaRPr>
          </a:p>
        </p:txBody>
      </p:sp>
      <p:pic>
        <p:nvPicPr>
          <p:cNvPr id="312" name="Shape 312"/>
          <p:cNvPicPr preferRelativeResize="0"/>
          <p:nvPr/>
        </p:nvPicPr>
        <p:blipFill rotWithShape="1">
          <a:blip r:embed="rId4">
            <a:alphaModFix/>
          </a:blip>
          <a:srcRect/>
          <a:stretch/>
        </p:blipFill>
        <p:spPr>
          <a:xfrm>
            <a:off x="1145755" y="1475849"/>
            <a:ext cx="1127927" cy="1074257"/>
          </a:xfrm>
          <a:prstGeom prst="rect">
            <a:avLst/>
          </a:prstGeom>
          <a:noFill/>
          <a:ln>
            <a:noFill/>
          </a:ln>
        </p:spPr>
      </p:pic>
      <p:grpSp>
        <p:nvGrpSpPr>
          <p:cNvPr id="313" name="Shape 313"/>
          <p:cNvGrpSpPr/>
          <p:nvPr/>
        </p:nvGrpSpPr>
        <p:grpSpPr>
          <a:xfrm>
            <a:off x="3763026" y="3916158"/>
            <a:ext cx="452628" cy="404622"/>
            <a:chOff x="0" y="3148013"/>
            <a:chExt cx="5207000" cy="4749801"/>
          </a:xfrm>
        </p:grpSpPr>
        <p:sp>
          <p:nvSpPr>
            <p:cNvPr id="314" name="Shape 314"/>
            <p:cNvSpPr/>
            <p:nvPr/>
          </p:nvSpPr>
          <p:spPr>
            <a:xfrm>
              <a:off x="225425" y="3148013"/>
              <a:ext cx="4754563" cy="3167063"/>
            </a:xfrm>
            <a:custGeom>
              <a:avLst/>
              <a:gdLst/>
              <a:ahLst/>
              <a:cxnLst/>
              <a:rect l="0" t="0" r="0" b="0"/>
              <a:pathLst>
                <a:path w="5989" h="3990" extrusionOk="0">
                  <a:moveTo>
                    <a:pt x="286" y="284"/>
                  </a:moveTo>
                  <a:lnTo>
                    <a:pt x="286" y="3704"/>
                  </a:lnTo>
                  <a:lnTo>
                    <a:pt x="5704" y="3704"/>
                  </a:lnTo>
                  <a:lnTo>
                    <a:pt x="5704" y="284"/>
                  </a:lnTo>
                  <a:lnTo>
                    <a:pt x="286" y="284"/>
                  </a:lnTo>
                  <a:close/>
                  <a:moveTo>
                    <a:pt x="143" y="0"/>
                  </a:moveTo>
                  <a:lnTo>
                    <a:pt x="5847" y="0"/>
                  </a:lnTo>
                  <a:lnTo>
                    <a:pt x="5885" y="6"/>
                  </a:lnTo>
                  <a:lnTo>
                    <a:pt x="5919" y="20"/>
                  </a:lnTo>
                  <a:lnTo>
                    <a:pt x="5947" y="42"/>
                  </a:lnTo>
                  <a:lnTo>
                    <a:pt x="5971" y="72"/>
                  </a:lnTo>
                  <a:lnTo>
                    <a:pt x="5985" y="105"/>
                  </a:lnTo>
                  <a:lnTo>
                    <a:pt x="5989" y="143"/>
                  </a:lnTo>
                  <a:lnTo>
                    <a:pt x="5989" y="3847"/>
                  </a:lnTo>
                  <a:lnTo>
                    <a:pt x="5985" y="3885"/>
                  </a:lnTo>
                  <a:lnTo>
                    <a:pt x="5971" y="3918"/>
                  </a:lnTo>
                  <a:lnTo>
                    <a:pt x="5947" y="3948"/>
                  </a:lnTo>
                  <a:lnTo>
                    <a:pt x="5919" y="3970"/>
                  </a:lnTo>
                  <a:lnTo>
                    <a:pt x="5885" y="3984"/>
                  </a:lnTo>
                  <a:lnTo>
                    <a:pt x="5847" y="3990"/>
                  </a:lnTo>
                  <a:lnTo>
                    <a:pt x="143" y="3990"/>
                  </a:lnTo>
                  <a:lnTo>
                    <a:pt x="105" y="3984"/>
                  </a:lnTo>
                  <a:lnTo>
                    <a:pt x="71" y="3970"/>
                  </a:lnTo>
                  <a:lnTo>
                    <a:pt x="41" y="3948"/>
                  </a:lnTo>
                  <a:lnTo>
                    <a:pt x="19" y="3918"/>
                  </a:lnTo>
                  <a:lnTo>
                    <a:pt x="5" y="3885"/>
                  </a:lnTo>
                  <a:lnTo>
                    <a:pt x="0" y="3847"/>
                  </a:lnTo>
                  <a:lnTo>
                    <a:pt x="0" y="143"/>
                  </a:lnTo>
                  <a:lnTo>
                    <a:pt x="5" y="105"/>
                  </a:lnTo>
                  <a:lnTo>
                    <a:pt x="19" y="72"/>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5" name="Shape 315"/>
            <p:cNvSpPr/>
            <p:nvPr/>
          </p:nvSpPr>
          <p:spPr>
            <a:xfrm>
              <a:off x="0"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6" name="Shape 316"/>
            <p:cNvSpPr/>
            <p:nvPr/>
          </p:nvSpPr>
          <p:spPr>
            <a:xfrm>
              <a:off x="4752975" y="3148013"/>
              <a:ext cx="454025" cy="225425"/>
            </a:xfrm>
            <a:custGeom>
              <a:avLst/>
              <a:gdLst/>
              <a:ahLst/>
              <a:cxnLst/>
              <a:rect l="0" t="0" r="0" b="0"/>
              <a:pathLst>
                <a:path w="571" h="284" extrusionOk="0">
                  <a:moveTo>
                    <a:pt x="143" y="0"/>
                  </a:moveTo>
                  <a:lnTo>
                    <a:pt x="428" y="0"/>
                  </a:lnTo>
                  <a:lnTo>
                    <a:pt x="466" y="6"/>
                  </a:lnTo>
                  <a:lnTo>
                    <a:pt x="499" y="20"/>
                  </a:lnTo>
                  <a:lnTo>
                    <a:pt x="529" y="42"/>
                  </a:lnTo>
                  <a:lnTo>
                    <a:pt x="551" y="72"/>
                  </a:lnTo>
                  <a:lnTo>
                    <a:pt x="565" y="105"/>
                  </a:lnTo>
                  <a:lnTo>
                    <a:pt x="571" y="143"/>
                  </a:lnTo>
                  <a:lnTo>
                    <a:pt x="565" y="181"/>
                  </a:lnTo>
                  <a:lnTo>
                    <a:pt x="551" y="215"/>
                  </a:lnTo>
                  <a:lnTo>
                    <a:pt x="529" y="243"/>
                  </a:lnTo>
                  <a:lnTo>
                    <a:pt x="499" y="266"/>
                  </a:lnTo>
                  <a:lnTo>
                    <a:pt x="466" y="280"/>
                  </a:lnTo>
                  <a:lnTo>
                    <a:pt x="428" y="284"/>
                  </a:lnTo>
                  <a:lnTo>
                    <a:pt x="143" y="284"/>
                  </a:lnTo>
                  <a:lnTo>
                    <a:pt x="105" y="280"/>
                  </a:lnTo>
                  <a:lnTo>
                    <a:pt x="72" y="266"/>
                  </a:lnTo>
                  <a:lnTo>
                    <a:pt x="42" y="243"/>
                  </a:lnTo>
                  <a:lnTo>
                    <a:pt x="20" y="215"/>
                  </a:lnTo>
                  <a:lnTo>
                    <a:pt x="6" y="181"/>
                  </a:lnTo>
                  <a:lnTo>
                    <a:pt x="0" y="143"/>
                  </a:lnTo>
                  <a:lnTo>
                    <a:pt x="6" y="105"/>
                  </a:lnTo>
                  <a:lnTo>
                    <a:pt x="20" y="72"/>
                  </a:lnTo>
                  <a:lnTo>
                    <a:pt x="42" y="42"/>
                  </a:lnTo>
                  <a:lnTo>
                    <a:pt x="72"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7" name="Shape 317"/>
            <p:cNvSpPr/>
            <p:nvPr/>
          </p:nvSpPr>
          <p:spPr>
            <a:xfrm>
              <a:off x="2490788" y="6088063"/>
              <a:ext cx="225425" cy="1357313"/>
            </a:xfrm>
            <a:custGeom>
              <a:avLst/>
              <a:gdLst/>
              <a:ahLst/>
              <a:cxnLst/>
              <a:rect l="0" t="0" r="0" b="0"/>
              <a:pathLst>
                <a:path w="284" h="1710" extrusionOk="0">
                  <a:moveTo>
                    <a:pt x="141" y="0"/>
                  </a:moveTo>
                  <a:lnTo>
                    <a:pt x="179" y="6"/>
                  </a:lnTo>
                  <a:lnTo>
                    <a:pt x="215" y="20"/>
                  </a:lnTo>
                  <a:lnTo>
                    <a:pt x="242" y="42"/>
                  </a:lnTo>
                  <a:lnTo>
                    <a:pt x="264" y="71"/>
                  </a:lnTo>
                  <a:lnTo>
                    <a:pt x="278" y="105"/>
                  </a:lnTo>
                  <a:lnTo>
                    <a:pt x="284" y="143"/>
                  </a:lnTo>
                  <a:lnTo>
                    <a:pt x="284" y="1568"/>
                  </a:lnTo>
                  <a:lnTo>
                    <a:pt x="278" y="1606"/>
                  </a:lnTo>
                  <a:lnTo>
                    <a:pt x="264" y="1640"/>
                  </a:lnTo>
                  <a:lnTo>
                    <a:pt x="242" y="1668"/>
                  </a:lnTo>
                  <a:lnTo>
                    <a:pt x="215" y="1692"/>
                  </a:lnTo>
                  <a:lnTo>
                    <a:pt x="179" y="1706"/>
                  </a:lnTo>
                  <a:lnTo>
                    <a:pt x="141" y="1710"/>
                  </a:lnTo>
                  <a:lnTo>
                    <a:pt x="103" y="1706"/>
                  </a:lnTo>
                  <a:lnTo>
                    <a:pt x="69" y="1692"/>
                  </a:lnTo>
                  <a:lnTo>
                    <a:pt x="42" y="1668"/>
                  </a:lnTo>
                  <a:lnTo>
                    <a:pt x="20" y="1640"/>
                  </a:lnTo>
                  <a:lnTo>
                    <a:pt x="4" y="1606"/>
                  </a:lnTo>
                  <a:lnTo>
                    <a:pt x="0" y="1568"/>
                  </a:lnTo>
                  <a:lnTo>
                    <a:pt x="0" y="143"/>
                  </a:lnTo>
                  <a:lnTo>
                    <a:pt x="4" y="105"/>
                  </a:lnTo>
                  <a:lnTo>
                    <a:pt x="20" y="71"/>
                  </a:lnTo>
                  <a:lnTo>
                    <a:pt x="42" y="42"/>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8" name="Shape 318"/>
            <p:cNvSpPr/>
            <p:nvPr/>
          </p:nvSpPr>
          <p:spPr>
            <a:xfrm>
              <a:off x="2263775" y="7219951"/>
              <a:ext cx="677863" cy="677863"/>
            </a:xfrm>
            <a:custGeom>
              <a:avLst/>
              <a:gdLst/>
              <a:ahLst/>
              <a:cxnLst/>
              <a:rect l="0" t="0" r="0" b="0"/>
              <a:pathLst>
                <a:path w="856" h="855" extrusionOk="0">
                  <a:moveTo>
                    <a:pt x="428" y="285"/>
                  </a:moveTo>
                  <a:lnTo>
                    <a:pt x="390" y="290"/>
                  </a:lnTo>
                  <a:lnTo>
                    <a:pt x="356" y="304"/>
                  </a:lnTo>
                  <a:lnTo>
                    <a:pt x="329" y="326"/>
                  </a:lnTo>
                  <a:lnTo>
                    <a:pt x="307" y="356"/>
                  </a:lnTo>
                  <a:lnTo>
                    <a:pt x="291" y="390"/>
                  </a:lnTo>
                  <a:lnTo>
                    <a:pt x="287" y="428"/>
                  </a:lnTo>
                  <a:lnTo>
                    <a:pt x="291" y="465"/>
                  </a:lnTo>
                  <a:lnTo>
                    <a:pt x="307" y="499"/>
                  </a:lnTo>
                  <a:lnTo>
                    <a:pt x="329" y="529"/>
                  </a:lnTo>
                  <a:lnTo>
                    <a:pt x="356" y="551"/>
                  </a:lnTo>
                  <a:lnTo>
                    <a:pt x="390" y="565"/>
                  </a:lnTo>
                  <a:lnTo>
                    <a:pt x="428" y="571"/>
                  </a:lnTo>
                  <a:lnTo>
                    <a:pt x="466" y="565"/>
                  </a:lnTo>
                  <a:lnTo>
                    <a:pt x="502" y="551"/>
                  </a:lnTo>
                  <a:lnTo>
                    <a:pt x="529" y="529"/>
                  </a:lnTo>
                  <a:lnTo>
                    <a:pt x="551" y="499"/>
                  </a:lnTo>
                  <a:lnTo>
                    <a:pt x="565" y="465"/>
                  </a:lnTo>
                  <a:lnTo>
                    <a:pt x="571" y="428"/>
                  </a:lnTo>
                  <a:lnTo>
                    <a:pt x="565" y="390"/>
                  </a:lnTo>
                  <a:lnTo>
                    <a:pt x="551" y="356"/>
                  </a:lnTo>
                  <a:lnTo>
                    <a:pt x="529" y="326"/>
                  </a:lnTo>
                  <a:lnTo>
                    <a:pt x="502" y="304"/>
                  </a:lnTo>
                  <a:lnTo>
                    <a:pt x="466" y="290"/>
                  </a:lnTo>
                  <a:lnTo>
                    <a:pt x="428" y="285"/>
                  </a:lnTo>
                  <a:close/>
                  <a:moveTo>
                    <a:pt x="428" y="0"/>
                  </a:moveTo>
                  <a:lnTo>
                    <a:pt x="498" y="6"/>
                  </a:lnTo>
                  <a:lnTo>
                    <a:pt x="563" y="22"/>
                  </a:lnTo>
                  <a:lnTo>
                    <a:pt x="625" y="48"/>
                  </a:lnTo>
                  <a:lnTo>
                    <a:pt x="681" y="84"/>
                  </a:lnTo>
                  <a:lnTo>
                    <a:pt x="730" y="125"/>
                  </a:lnTo>
                  <a:lnTo>
                    <a:pt x="774" y="175"/>
                  </a:lnTo>
                  <a:lnTo>
                    <a:pt x="808" y="231"/>
                  </a:lnTo>
                  <a:lnTo>
                    <a:pt x="834" y="292"/>
                  </a:lnTo>
                  <a:lnTo>
                    <a:pt x="852" y="358"/>
                  </a:lnTo>
                  <a:lnTo>
                    <a:pt x="856" y="428"/>
                  </a:lnTo>
                  <a:lnTo>
                    <a:pt x="852" y="497"/>
                  </a:lnTo>
                  <a:lnTo>
                    <a:pt x="834" y="563"/>
                  </a:lnTo>
                  <a:lnTo>
                    <a:pt x="808" y="624"/>
                  </a:lnTo>
                  <a:lnTo>
                    <a:pt x="774" y="680"/>
                  </a:lnTo>
                  <a:lnTo>
                    <a:pt x="730" y="730"/>
                  </a:lnTo>
                  <a:lnTo>
                    <a:pt x="681" y="774"/>
                  </a:lnTo>
                  <a:lnTo>
                    <a:pt x="625" y="807"/>
                  </a:lnTo>
                  <a:lnTo>
                    <a:pt x="563" y="833"/>
                  </a:lnTo>
                  <a:lnTo>
                    <a:pt x="498" y="849"/>
                  </a:lnTo>
                  <a:lnTo>
                    <a:pt x="428" y="855"/>
                  </a:lnTo>
                  <a:lnTo>
                    <a:pt x="360" y="849"/>
                  </a:lnTo>
                  <a:lnTo>
                    <a:pt x="295" y="833"/>
                  </a:lnTo>
                  <a:lnTo>
                    <a:pt x="233" y="807"/>
                  </a:lnTo>
                  <a:lnTo>
                    <a:pt x="175" y="774"/>
                  </a:lnTo>
                  <a:lnTo>
                    <a:pt x="126" y="730"/>
                  </a:lnTo>
                  <a:lnTo>
                    <a:pt x="84" y="680"/>
                  </a:lnTo>
                  <a:lnTo>
                    <a:pt x="48" y="624"/>
                  </a:lnTo>
                  <a:lnTo>
                    <a:pt x="22" y="563"/>
                  </a:lnTo>
                  <a:lnTo>
                    <a:pt x="6" y="497"/>
                  </a:lnTo>
                  <a:lnTo>
                    <a:pt x="0" y="428"/>
                  </a:lnTo>
                  <a:lnTo>
                    <a:pt x="6" y="358"/>
                  </a:lnTo>
                  <a:lnTo>
                    <a:pt x="22" y="292"/>
                  </a:lnTo>
                  <a:lnTo>
                    <a:pt x="48" y="231"/>
                  </a:lnTo>
                  <a:lnTo>
                    <a:pt x="84" y="175"/>
                  </a:lnTo>
                  <a:lnTo>
                    <a:pt x="126" y="125"/>
                  </a:lnTo>
                  <a:lnTo>
                    <a:pt x="175" y="84"/>
                  </a:lnTo>
                  <a:lnTo>
                    <a:pt x="233" y="48"/>
                  </a:lnTo>
                  <a:lnTo>
                    <a:pt x="295" y="22"/>
                  </a:lnTo>
                  <a:lnTo>
                    <a:pt x="360" y="6"/>
                  </a:lnTo>
                  <a:lnTo>
                    <a:pt x="428"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19" name="Shape 319"/>
            <p:cNvSpPr/>
            <p:nvPr/>
          </p:nvSpPr>
          <p:spPr>
            <a:xfrm>
              <a:off x="3395663" y="3600451"/>
              <a:ext cx="1131888" cy="1130300"/>
            </a:xfrm>
            <a:custGeom>
              <a:avLst/>
              <a:gdLst/>
              <a:ahLst/>
              <a:cxnLst/>
              <a:rect l="0" t="0" r="0" b="0"/>
              <a:pathLst>
                <a:path w="1426" h="1423" extrusionOk="0">
                  <a:moveTo>
                    <a:pt x="284" y="294"/>
                  </a:moveTo>
                  <a:lnTo>
                    <a:pt x="284" y="1139"/>
                  </a:lnTo>
                  <a:lnTo>
                    <a:pt x="1130" y="1139"/>
                  </a:lnTo>
                  <a:lnTo>
                    <a:pt x="1108" y="1031"/>
                  </a:lnTo>
                  <a:lnTo>
                    <a:pt x="1076" y="930"/>
                  </a:lnTo>
                  <a:lnTo>
                    <a:pt x="1032" y="831"/>
                  </a:lnTo>
                  <a:lnTo>
                    <a:pt x="981" y="739"/>
                  </a:lnTo>
                  <a:lnTo>
                    <a:pt x="919" y="654"/>
                  </a:lnTo>
                  <a:lnTo>
                    <a:pt x="847" y="576"/>
                  </a:lnTo>
                  <a:lnTo>
                    <a:pt x="770" y="507"/>
                  </a:lnTo>
                  <a:lnTo>
                    <a:pt x="684" y="445"/>
                  </a:lnTo>
                  <a:lnTo>
                    <a:pt x="593" y="391"/>
                  </a:lnTo>
                  <a:lnTo>
                    <a:pt x="495" y="347"/>
                  </a:lnTo>
                  <a:lnTo>
                    <a:pt x="392" y="316"/>
                  </a:lnTo>
                  <a:lnTo>
                    <a:pt x="284" y="294"/>
                  </a:lnTo>
                  <a:close/>
                  <a:moveTo>
                    <a:pt x="143" y="0"/>
                  </a:moveTo>
                  <a:lnTo>
                    <a:pt x="266" y="6"/>
                  </a:lnTo>
                  <a:lnTo>
                    <a:pt x="386" y="21"/>
                  </a:lnTo>
                  <a:lnTo>
                    <a:pt x="503" y="49"/>
                  </a:lnTo>
                  <a:lnTo>
                    <a:pt x="615" y="89"/>
                  </a:lnTo>
                  <a:lnTo>
                    <a:pt x="722" y="137"/>
                  </a:lnTo>
                  <a:lnTo>
                    <a:pt x="824" y="194"/>
                  </a:lnTo>
                  <a:lnTo>
                    <a:pt x="919" y="260"/>
                  </a:lnTo>
                  <a:lnTo>
                    <a:pt x="1009" y="336"/>
                  </a:lnTo>
                  <a:lnTo>
                    <a:pt x="1090" y="417"/>
                  </a:lnTo>
                  <a:lnTo>
                    <a:pt x="1164" y="507"/>
                  </a:lnTo>
                  <a:lnTo>
                    <a:pt x="1229" y="602"/>
                  </a:lnTo>
                  <a:lnTo>
                    <a:pt x="1287" y="703"/>
                  </a:lnTo>
                  <a:lnTo>
                    <a:pt x="1337" y="811"/>
                  </a:lnTo>
                  <a:lnTo>
                    <a:pt x="1375" y="922"/>
                  </a:lnTo>
                  <a:lnTo>
                    <a:pt x="1403" y="1037"/>
                  </a:lnTo>
                  <a:lnTo>
                    <a:pt x="1420" y="1159"/>
                  </a:lnTo>
                  <a:lnTo>
                    <a:pt x="1426" y="1282"/>
                  </a:lnTo>
                  <a:lnTo>
                    <a:pt x="1420" y="1320"/>
                  </a:lnTo>
                  <a:lnTo>
                    <a:pt x="1407" y="1353"/>
                  </a:lnTo>
                  <a:lnTo>
                    <a:pt x="1385" y="1381"/>
                  </a:lnTo>
                  <a:lnTo>
                    <a:pt x="1355" y="1405"/>
                  </a:lnTo>
                  <a:lnTo>
                    <a:pt x="1321" y="1419"/>
                  </a:lnTo>
                  <a:lnTo>
                    <a:pt x="1283" y="1423"/>
                  </a:lnTo>
                  <a:lnTo>
                    <a:pt x="143" y="1423"/>
                  </a:lnTo>
                  <a:lnTo>
                    <a:pt x="105" y="1419"/>
                  </a:lnTo>
                  <a:lnTo>
                    <a:pt x="71" y="1405"/>
                  </a:lnTo>
                  <a:lnTo>
                    <a:pt x="42" y="1381"/>
                  </a:lnTo>
                  <a:lnTo>
                    <a:pt x="20" y="1353"/>
                  </a:lnTo>
                  <a:lnTo>
                    <a:pt x="6" y="1320"/>
                  </a:lnTo>
                  <a:lnTo>
                    <a:pt x="0" y="1282"/>
                  </a:lnTo>
                  <a:lnTo>
                    <a:pt x="0" y="141"/>
                  </a:lnTo>
                  <a:lnTo>
                    <a:pt x="6" y="103"/>
                  </a:lnTo>
                  <a:lnTo>
                    <a:pt x="20" y="69"/>
                  </a:lnTo>
                  <a:lnTo>
                    <a:pt x="42" y="41"/>
                  </a:lnTo>
                  <a:lnTo>
                    <a:pt x="71" y="17"/>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0" name="Shape 320"/>
            <p:cNvSpPr/>
            <p:nvPr/>
          </p:nvSpPr>
          <p:spPr>
            <a:xfrm>
              <a:off x="2263775" y="3825876"/>
              <a:ext cx="2036763" cy="2036763"/>
            </a:xfrm>
            <a:custGeom>
              <a:avLst/>
              <a:gdLst/>
              <a:ahLst/>
              <a:cxnLst/>
              <a:rect l="0" t="0" r="0" b="0"/>
              <a:pathLst>
                <a:path w="2567" h="2564" extrusionOk="0">
                  <a:moveTo>
                    <a:pt x="1284" y="0"/>
                  </a:moveTo>
                  <a:lnTo>
                    <a:pt x="1321" y="6"/>
                  </a:lnTo>
                  <a:lnTo>
                    <a:pt x="1357" y="20"/>
                  </a:lnTo>
                  <a:lnTo>
                    <a:pt x="1385" y="42"/>
                  </a:lnTo>
                  <a:lnTo>
                    <a:pt x="1407" y="71"/>
                  </a:lnTo>
                  <a:lnTo>
                    <a:pt x="1423" y="105"/>
                  </a:lnTo>
                  <a:lnTo>
                    <a:pt x="1427" y="143"/>
                  </a:lnTo>
                  <a:lnTo>
                    <a:pt x="1423" y="181"/>
                  </a:lnTo>
                  <a:lnTo>
                    <a:pt x="1407" y="215"/>
                  </a:lnTo>
                  <a:lnTo>
                    <a:pt x="1385" y="242"/>
                  </a:lnTo>
                  <a:lnTo>
                    <a:pt x="1357" y="266"/>
                  </a:lnTo>
                  <a:lnTo>
                    <a:pt x="1321" y="280"/>
                  </a:lnTo>
                  <a:lnTo>
                    <a:pt x="1284" y="284"/>
                  </a:lnTo>
                  <a:lnTo>
                    <a:pt x="1176" y="290"/>
                  </a:lnTo>
                  <a:lnTo>
                    <a:pt x="1071" y="308"/>
                  </a:lnTo>
                  <a:lnTo>
                    <a:pt x="969" y="336"/>
                  </a:lnTo>
                  <a:lnTo>
                    <a:pt x="872" y="374"/>
                  </a:lnTo>
                  <a:lnTo>
                    <a:pt x="780" y="421"/>
                  </a:lnTo>
                  <a:lnTo>
                    <a:pt x="695" y="477"/>
                  </a:lnTo>
                  <a:lnTo>
                    <a:pt x="615" y="543"/>
                  </a:lnTo>
                  <a:lnTo>
                    <a:pt x="543" y="614"/>
                  </a:lnTo>
                  <a:lnTo>
                    <a:pt x="480" y="694"/>
                  </a:lnTo>
                  <a:lnTo>
                    <a:pt x="422" y="779"/>
                  </a:lnTo>
                  <a:lnTo>
                    <a:pt x="374" y="871"/>
                  </a:lnTo>
                  <a:lnTo>
                    <a:pt x="336" y="968"/>
                  </a:lnTo>
                  <a:lnTo>
                    <a:pt x="309" y="1069"/>
                  </a:lnTo>
                  <a:lnTo>
                    <a:pt x="293" y="1173"/>
                  </a:lnTo>
                  <a:lnTo>
                    <a:pt x="287" y="1282"/>
                  </a:lnTo>
                  <a:lnTo>
                    <a:pt x="293" y="1392"/>
                  </a:lnTo>
                  <a:lnTo>
                    <a:pt x="309" y="1497"/>
                  </a:lnTo>
                  <a:lnTo>
                    <a:pt x="336" y="1596"/>
                  </a:lnTo>
                  <a:lnTo>
                    <a:pt x="374" y="1694"/>
                  </a:lnTo>
                  <a:lnTo>
                    <a:pt x="422" y="1785"/>
                  </a:lnTo>
                  <a:lnTo>
                    <a:pt x="480" y="1871"/>
                  </a:lnTo>
                  <a:lnTo>
                    <a:pt x="543" y="1950"/>
                  </a:lnTo>
                  <a:lnTo>
                    <a:pt x="615" y="2022"/>
                  </a:lnTo>
                  <a:lnTo>
                    <a:pt x="695" y="2087"/>
                  </a:lnTo>
                  <a:lnTo>
                    <a:pt x="780" y="2143"/>
                  </a:lnTo>
                  <a:lnTo>
                    <a:pt x="872" y="2191"/>
                  </a:lnTo>
                  <a:lnTo>
                    <a:pt x="969" y="2228"/>
                  </a:lnTo>
                  <a:lnTo>
                    <a:pt x="1071" y="2256"/>
                  </a:lnTo>
                  <a:lnTo>
                    <a:pt x="1176" y="2274"/>
                  </a:lnTo>
                  <a:lnTo>
                    <a:pt x="1284" y="2280"/>
                  </a:lnTo>
                  <a:lnTo>
                    <a:pt x="1393" y="2274"/>
                  </a:lnTo>
                  <a:lnTo>
                    <a:pt x="1498" y="2256"/>
                  </a:lnTo>
                  <a:lnTo>
                    <a:pt x="1600" y="2228"/>
                  </a:lnTo>
                  <a:lnTo>
                    <a:pt x="1695" y="2191"/>
                  </a:lnTo>
                  <a:lnTo>
                    <a:pt x="1787" y="2143"/>
                  </a:lnTo>
                  <a:lnTo>
                    <a:pt x="1875" y="2087"/>
                  </a:lnTo>
                  <a:lnTo>
                    <a:pt x="1952" y="2022"/>
                  </a:lnTo>
                  <a:lnTo>
                    <a:pt x="2026" y="1950"/>
                  </a:lnTo>
                  <a:lnTo>
                    <a:pt x="2089" y="1871"/>
                  </a:lnTo>
                  <a:lnTo>
                    <a:pt x="2145" y="1785"/>
                  </a:lnTo>
                  <a:lnTo>
                    <a:pt x="2193" y="1694"/>
                  </a:lnTo>
                  <a:lnTo>
                    <a:pt x="2231" y="1596"/>
                  </a:lnTo>
                  <a:lnTo>
                    <a:pt x="2259" y="1497"/>
                  </a:lnTo>
                  <a:lnTo>
                    <a:pt x="2276" y="1392"/>
                  </a:lnTo>
                  <a:lnTo>
                    <a:pt x="2282" y="1282"/>
                  </a:lnTo>
                  <a:lnTo>
                    <a:pt x="2288" y="1244"/>
                  </a:lnTo>
                  <a:lnTo>
                    <a:pt x="2302" y="1211"/>
                  </a:lnTo>
                  <a:lnTo>
                    <a:pt x="2324" y="1181"/>
                  </a:lnTo>
                  <a:lnTo>
                    <a:pt x="2354" y="1159"/>
                  </a:lnTo>
                  <a:lnTo>
                    <a:pt x="2388" y="1145"/>
                  </a:lnTo>
                  <a:lnTo>
                    <a:pt x="2426" y="1139"/>
                  </a:lnTo>
                  <a:lnTo>
                    <a:pt x="2463" y="1145"/>
                  </a:lnTo>
                  <a:lnTo>
                    <a:pt x="2497" y="1159"/>
                  </a:lnTo>
                  <a:lnTo>
                    <a:pt x="2525" y="1181"/>
                  </a:lnTo>
                  <a:lnTo>
                    <a:pt x="2549" y="1211"/>
                  </a:lnTo>
                  <a:lnTo>
                    <a:pt x="2563" y="1244"/>
                  </a:lnTo>
                  <a:lnTo>
                    <a:pt x="2567" y="1282"/>
                  </a:lnTo>
                  <a:lnTo>
                    <a:pt x="2561" y="1405"/>
                  </a:lnTo>
                  <a:lnTo>
                    <a:pt x="2545" y="1525"/>
                  </a:lnTo>
                  <a:lnTo>
                    <a:pt x="2517" y="1642"/>
                  </a:lnTo>
                  <a:lnTo>
                    <a:pt x="2477" y="1753"/>
                  </a:lnTo>
                  <a:lnTo>
                    <a:pt x="2430" y="1861"/>
                  </a:lnTo>
                  <a:lnTo>
                    <a:pt x="2372" y="1962"/>
                  </a:lnTo>
                  <a:lnTo>
                    <a:pt x="2306" y="2058"/>
                  </a:lnTo>
                  <a:lnTo>
                    <a:pt x="2231" y="2147"/>
                  </a:lnTo>
                  <a:lnTo>
                    <a:pt x="2149" y="2228"/>
                  </a:lnTo>
                  <a:lnTo>
                    <a:pt x="2060" y="2302"/>
                  </a:lnTo>
                  <a:lnTo>
                    <a:pt x="1964" y="2370"/>
                  </a:lnTo>
                  <a:lnTo>
                    <a:pt x="1863" y="2427"/>
                  </a:lnTo>
                  <a:lnTo>
                    <a:pt x="1757" y="2475"/>
                  </a:lnTo>
                  <a:lnTo>
                    <a:pt x="1644" y="2513"/>
                  </a:lnTo>
                  <a:lnTo>
                    <a:pt x="1528" y="2541"/>
                  </a:lnTo>
                  <a:lnTo>
                    <a:pt x="1407" y="2559"/>
                  </a:lnTo>
                  <a:lnTo>
                    <a:pt x="1284" y="2564"/>
                  </a:lnTo>
                  <a:lnTo>
                    <a:pt x="1160" y="2559"/>
                  </a:lnTo>
                  <a:lnTo>
                    <a:pt x="1041" y="2541"/>
                  </a:lnTo>
                  <a:lnTo>
                    <a:pt x="925" y="2513"/>
                  </a:lnTo>
                  <a:lnTo>
                    <a:pt x="812" y="2475"/>
                  </a:lnTo>
                  <a:lnTo>
                    <a:pt x="705" y="2427"/>
                  </a:lnTo>
                  <a:lnTo>
                    <a:pt x="603" y="2370"/>
                  </a:lnTo>
                  <a:lnTo>
                    <a:pt x="508" y="2302"/>
                  </a:lnTo>
                  <a:lnTo>
                    <a:pt x="420" y="2228"/>
                  </a:lnTo>
                  <a:lnTo>
                    <a:pt x="336" y="2147"/>
                  </a:lnTo>
                  <a:lnTo>
                    <a:pt x="263" y="2058"/>
                  </a:lnTo>
                  <a:lnTo>
                    <a:pt x="197" y="1962"/>
                  </a:lnTo>
                  <a:lnTo>
                    <a:pt x="140" y="1861"/>
                  </a:lnTo>
                  <a:lnTo>
                    <a:pt x="92" y="1753"/>
                  </a:lnTo>
                  <a:lnTo>
                    <a:pt x="52" y="1642"/>
                  </a:lnTo>
                  <a:lnTo>
                    <a:pt x="24" y="1525"/>
                  </a:lnTo>
                  <a:lnTo>
                    <a:pt x="6" y="1405"/>
                  </a:lnTo>
                  <a:lnTo>
                    <a:pt x="0" y="1282"/>
                  </a:lnTo>
                  <a:lnTo>
                    <a:pt x="6" y="1159"/>
                  </a:lnTo>
                  <a:lnTo>
                    <a:pt x="24" y="1040"/>
                  </a:lnTo>
                  <a:lnTo>
                    <a:pt x="52" y="922"/>
                  </a:lnTo>
                  <a:lnTo>
                    <a:pt x="92" y="811"/>
                  </a:lnTo>
                  <a:lnTo>
                    <a:pt x="140" y="704"/>
                  </a:lnTo>
                  <a:lnTo>
                    <a:pt x="197" y="602"/>
                  </a:lnTo>
                  <a:lnTo>
                    <a:pt x="263" y="507"/>
                  </a:lnTo>
                  <a:lnTo>
                    <a:pt x="336" y="417"/>
                  </a:lnTo>
                  <a:lnTo>
                    <a:pt x="420" y="336"/>
                  </a:lnTo>
                  <a:lnTo>
                    <a:pt x="508" y="262"/>
                  </a:lnTo>
                  <a:lnTo>
                    <a:pt x="603" y="195"/>
                  </a:lnTo>
                  <a:lnTo>
                    <a:pt x="705" y="137"/>
                  </a:lnTo>
                  <a:lnTo>
                    <a:pt x="812" y="89"/>
                  </a:lnTo>
                  <a:lnTo>
                    <a:pt x="925" y="52"/>
                  </a:lnTo>
                  <a:lnTo>
                    <a:pt x="1041" y="24"/>
                  </a:lnTo>
                  <a:lnTo>
                    <a:pt x="1160" y="6"/>
                  </a:lnTo>
                  <a:lnTo>
                    <a:pt x="1284"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1" name="Shape 321"/>
            <p:cNvSpPr/>
            <p:nvPr/>
          </p:nvSpPr>
          <p:spPr>
            <a:xfrm>
              <a:off x="1584325" y="3825876"/>
              <a:ext cx="227013" cy="2036763"/>
            </a:xfrm>
            <a:custGeom>
              <a:avLst/>
              <a:gdLst/>
              <a:ahLst/>
              <a:cxnLst/>
              <a:rect l="0" t="0" r="0" b="0"/>
              <a:pathLst>
                <a:path w="286" h="2564" extrusionOk="0">
                  <a:moveTo>
                    <a:pt x="143" y="0"/>
                  </a:moveTo>
                  <a:lnTo>
                    <a:pt x="181" y="6"/>
                  </a:lnTo>
                  <a:lnTo>
                    <a:pt x="215" y="20"/>
                  </a:lnTo>
                  <a:lnTo>
                    <a:pt x="244" y="42"/>
                  </a:lnTo>
                  <a:lnTo>
                    <a:pt x="266" y="71"/>
                  </a:lnTo>
                  <a:lnTo>
                    <a:pt x="280" y="105"/>
                  </a:lnTo>
                  <a:lnTo>
                    <a:pt x="286" y="143"/>
                  </a:lnTo>
                  <a:lnTo>
                    <a:pt x="286" y="2421"/>
                  </a:lnTo>
                  <a:lnTo>
                    <a:pt x="280" y="2459"/>
                  </a:lnTo>
                  <a:lnTo>
                    <a:pt x="266" y="2495"/>
                  </a:lnTo>
                  <a:lnTo>
                    <a:pt x="244" y="2523"/>
                  </a:lnTo>
                  <a:lnTo>
                    <a:pt x="215" y="2545"/>
                  </a:lnTo>
                  <a:lnTo>
                    <a:pt x="181" y="2559"/>
                  </a:lnTo>
                  <a:lnTo>
                    <a:pt x="143" y="2564"/>
                  </a:lnTo>
                  <a:lnTo>
                    <a:pt x="105" y="2559"/>
                  </a:lnTo>
                  <a:lnTo>
                    <a:pt x="71" y="2545"/>
                  </a:lnTo>
                  <a:lnTo>
                    <a:pt x="41" y="2523"/>
                  </a:lnTo>
                  <a:lnTo>
                    <a:pt x="20" y="2495"/>
                  </a:lnTo>
                  <a:lnTo>
                    <a:pt x="6" y="2459"/>
                  </a:lnTo>
                  <a:lnTo>
                    <a:pt x="0" y="2421"/>
                  </a:lnTo>
                  <a:lnTo>
                    <a:pt x="0" y="143"/>
                  </a:lnTo>
                  <a:lnTo>
                    <a:pt x="6" y="105"/>
                  </a:lnTo>
                  <a:lnTo>
                    <a:pt x="20" y="71"/>
                  </a:lnTo>
                  <a:lnTo>
                    <a:pt x="41" y="42"/>
                  </a:lnTo>
                  <a:lnTo>
                    <a:pt x="71" y="20"/>
                  </a:lnTo>
                  <a:lnTo>
                    <a:pt x="105" y="6"/>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2" name="Shape 322"/>
            <p:cNvSpPr/>
            <p:nvPr/>
          </p:nvSpPr>
          <p:spPr>
            <a:xfrm>
              <a:off x="1131888" y="4505326"/>
              <a:ext cx="227013" cy="1357313"/>
            </a:xfrm>
            <a:custGeom>
              <a:avLst/>
              <a:gdLst/>
              <a:ahLst/>
              <a:cxnLst/>
              <a:rect l="0" t="0" r="0" b="0"/>
              <a:pathLst>
                <a:path w="284" h="1709" extrusionOk="0">
                  <a:moveTo>
                    <a:pt x="141" y="0"/>
                  </a:moveTo>
                  <a:lnTo>
                    <a:pt x="179" y="6"/>
                  </a:lnTo>
                  <a:lnTo>
                    <a:pt x="214" y="20"/>
                  </a:lnTo>
                  <a:lnTo>
                    <a:pt x="242" y="41"/>
                  </a:lnTo>
                  <a:lnTo>
                    <a:pt x="264" y="71"/>
                  </a:lnTo>
                  <a:lnTo>
                    <a:pt x="278" y="105"/>
                  </a:lnTo>
                  <a:lnTo>
                    <a:pt x="284" y="143"/>
                  </a:lnTo>
                  <a:lnTo>
                    <a:pt x="284" y="1566"/>
                  </a:lnTo>
                  <a:lnTo>
                    <a:pt x="278" y="1604"/>
                  </a:lnTo>
                  <a:lnTo>
                    <a:pt x="264" y="1640"/>
                  </a:lnTo>
                  <a:lnTo>
                    <a:pt x="242" y="1668"/>
                  </a:lnTo>
                  <a:lnTo>
                    <a:pt x="214" y="1690"/>
                  </a:lnTo>
                  <a:lnTo>
                    <a:pt x="179" y="1704"/>
                  </a:lnTo>
                  <a:lnTo>
                    <a:pt x="141" y="1709"/>
                  </a:lnTo>
                  <a:lnTo>
                    <a:pt x="103" y="1704"/>
                  </a:lnTo>
                  <a:lnTo>
                    <a:pt x="69" y="1690"/>
                  </a:lnTo>
                  <a:lnTo>
                    <a:pt x="41" y="1668"/>
                  </a:lnTo>
                  <a:lnTo>
                    <a:pt x="18" y="1640"/>
                  </a:lnTo>
                  <a:lnTo>
                    <a:pt x="4" y="1604"/>
                  </a:lnTo>
                  <a:lnTo>
                    <a:pt x="0" y="1566"/>
                  </a:lnTo>
                  <a:lnTo>
                    <a:pt x="0" y="143"/>
                  </a:lnTo>
                  <a:lnTo>
                    <a:pt x="4" y="105"/>
                  </a:lnTo>
                  <a:lnTo>
                    <a:pt x="18" y="71"/>
                  </a:lnTo>
                  <a:lnTo>
                    <a:pt x="41" y="41"/>
                  </a:lnTo>
                  <a:lnTo>
                    <a:pt x="69" y="20"/>
                  </a:lnTo>
                  <a:lnTo>
                    <a:pt x="103" y="6"/>
                  </a:lnTo>
                  <a:lnTo>
                    <a:pt x="141"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323" name="Shape 323"/>
            <p:cNvSpPr/>
            <p:nvPr/>
          </p:nvSpPr>
          <p:spPr>
            <a:xfrm>
              <a:off x="679450" y="4957763"/>
              <a:ext cx="225425" cy="904875"/>
            </a:xfrm>
            <a:custGeom>
              <a:avLst/>
              <a:gdLst/>
              <a:ahLst/>
              <a:cxnLst/>
              <a:rect l="0" t="0" r="0" b="0"/>
              <a:pathLst>
                <a:path w="284" h="1139" extrusionOk="0">
                  <a:moveTo>
                    <a:pt x="143" y="0"/>
                  </a:moveTo>
                  <a:lnTo>
                    <a:pt x="181" y="4"/>
                  </a:lnTo>
                  <a:lnTo>
                    <a:pt x="214" y="18"/>
                  </a:lnTo>
                  <a:lnTo>
                    <a:pt x="242" y="42"/>
                  </a:lnTo>
                  <a:lnTo>
                    <a:pt x="266" y="70"/>
                  </a:lnTo>
                  <a:lnTo>
                    <a:pt x="280" y="104"/>
                  </a:lnTo>
                  <a:lnTo>
                    <a:pt x="284" y="141"/>
                  </a:lnTo>
                  <a:lnTo>
                    <a:pt x="284" y="996"/>
                  </a:lnTo>
                  <a:lnTo>
                    <a:pt x="280" y="1034"/>
                  </a:lnTo>
                  <a:lnTo>
                    <a:pt x="266" y="1070"/>
                  </a:lnTo>
                  <a:lnTo>
                    <a:pt x="242" y="1098"/>
                  </a:lnTo>
                  <a:lnTo>
                    <a:pt x="214" y="1120"/>
                  </a:lnTo>
                  <a:lnTo>
                    <a:pt x="181" y="1134"/>
                  </a:lnTo>
                  <a:lnTo>
                    <a:pt x="143" y="1139"/>
                  </a:lnTo>
                  <a:lnTo>
                    <a:pt x="105" y="1134"/>
                  </a:lnTo>
                  <a:lnTo>
                    <a:pt x="71" y="1120"/>
                  </a:lnTo>
                  <a:lnTo>
                    <a:pt x="41" y="1098"/>
                  </a:lnTo>
                  <a:lnTo>
                    <a:pt x="19" y="1070"/>
                  </a:lnTo>
                  <a:lnTo>
                    <a:pt x="6" y="1034"/>
                  </a:lnTo>
                  <a:lnTo>
                    <a:pt x="0" y="996"/>
                  </a:lnTo>
                  <a:lnTo>
                    <a:pt x="0" y="141"/>
                  </a:lnTo>
                  <a:lnTo>
                    <a:pt x="6" y="104"/>
                  </a:lnTo>
                  <a:lnTo>
                    <a:pt x="19" y="70"/>
                  </a:lnTo>
                  <a:lnTo>
                    <a:pt x="41" y="42"/>
                  </a:lnTo>
                  <a:lnTo>
                    <a:pt x="71" y="18"/>
                  </a:lnTo>
                  <a:lnTo>
                    <a:pt x="105" y="4"/>
                  </a:lnTo>
                  <a:lnTo>
                    <a:pt x="143" y="0"/>
                  </a:lnTo>
                  <a:close/>
                </a:path>
              </a:pathLst>
            </a:custGeom>
            <a:solidFill>
              <a:schemeClr val="lt1"/>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sp>
        <p:nvSpPr>
          <p:cNvPr id="324" name="Shape 324"/>
          <p:cNvSpPr txBox="1"/>
          <p:nvPr/>
        </p:nvSpPr>
        <p:spPr>
          <a:xfrm>
            <a:off x="5183248" y="1756096"/>
            <a:ext cx="3900251"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sz="2500" b="1" i="0" u="none" strike="noStrike" kern="0" cap="none" spc="0" normalizeH="0" baseline="0" noProof="0" dirty="0" smtClean="0">
                <a:ln>
                  <a:noFill/>
                </a:ln>
                <a:solidFill>
                  <a:srgbClr val="0070C0"/>
                </a:solidFill>
                <a:effectLst/>
                <a:uLnTx/>
                <a:uFillTx/>
                <a:latin typeface="FS Elliot Pro" panose="02000503040000020004" pitchFamily="50" charset="0"/>
                <a:ea typeface="Arial"/>
                <a:cs typeface="Arial"/>
                <a:sym typeface="Arial"/>
              </a:rPr>
              <a:t>Project Plan </a:t>
            </a:r>
            <a:endParaRPr kumimoji="0" sz="2500" b="0" i="0" u="none" strike="noStrike" kern="0" cap="none" spc="0" normalizeH="0" baseline="0" noProof="0" dirty="0">
              <a:ln>
                <a:noFill/>
              </a:ln>
              <a:solidFill>
                <a:srgbClr val="0070C0"/>
              </a:solidFill>
              <a:effectLst/>
              <a:uLnTx/>
              <a:uFillTx/>
              <a:latin typeface="FS Elliot Pro" panose="02000503040000020004" pitchFamily="50" charset="0"/>
              <a:cs typeface="Arial"/>
              <a:sym typeface="Arial"/>
            </a:endParaRPr>
          </a:p>
        </p:txBody>
      </p:sp>
      <p:sp>
        <p:nvSpPr>
          <p:cNvPr id="325" name="Shape 325"/>
          <p:cNvSpPr txBox="1"/>
          <p:nvPr/>
        </p:nvSpPr>
        <p:spPr>
          <a:xfrm>
            <a:off x="5183248" y="2805223"/>
            <a:ext cx="2892447" cy="425988"/>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System Design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sp>
        <p:nvSpPr>
          <p:cNvPr id="326" name="Shape 326"/>
          <p:cNvSpPr txBox="1"/>
          <p:nvPr/>
        </p:nvSpPr>
        <p:spPr>
          <a:xfrm>
            <a:off x="4695017" y="3899179"/>
            <a:ext cx="3877209" cy="438581"/>
          </a:xfrm>
          <a:prstGeom prst="rect">
            <a:avLst/>
          </a:prstGeom>
          <a:no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D8D8D8"/>
              </a:buClr>
              <a:buSzPts val="3200"/>
              <a:buFontTx/>
              <a:buNone/>
              <a:tabLst/>
              <a:defRPr/>
            </a:pPr>
            <a:r>
              <a:rPr kumimoji="0" lang="en-US" b="1" i="0" u="none" strike="noStrike" kern="0" cap="none" spc="0" normalizeH="0" baseline="0" noProof="0" dirty="0" smtClean="0">
                <a:ln>
                  <a:noFill/>
                </a:ln>
                <a:solidFill>
                  <a:srgbClr val="D8D8D8"/>
                </a:solidFill>
                <a:effectLst/>
                <a:uLnTx/>
                <a:uFillTx/>
                <a:latin typeface="FS Elliot Pro" panose="02000503040000020004" pitchFamily="50" charset="0"/>
                <a:ea typeface="Arial"/>
                <a:cs typeface="Arial"/>
                <a:sym typeface="Arial"/>
              </a:rPr>
              <a:t>Conclusion</a:t>
            </a:r>
            <a:endParaRPr kumimoji="0" b="0" i="0" u="none" strike="noStrike" kern="0" cap="none" spc="0" normalizeH="0" baseline="0" noProof="0" dirty="0">
              <a:ln>
                <a:noFill/>
              </a:ln>
              <a:solidFill>
                <a:srgbClr val="D8D8D8"/>
              </a:solidFill>
              <a:effectLst/>
              <a:uLnTx/>
              <a:uFillTx/>
              <a:latin typeface="FS Elliot Pro" panose="02000503040000020004" pitchFamily="50" charset="0"/>
              <a:cs typeface="Arial"/>
              <a:sym typeface="Arial"/>
            </a:endParaRPr>
          </a:p>
        </p:txBody>
      </p:sp>
      <p:pic>
        <p:nvPicPr>
          <p:cNvPr id="328" name="Shape 328" descr="Playbook"/>
          <p:cNvPicPr preferRelativeResize="0"/>
          <p:nvPr/>
        </p:nvPicPr>
        <p:blipFill rotWithShape="1">
          <a:blip r:embed="rId5">
            <a:alphaModFix/>
          </a:blip>
          <a:srcRect/>
          <a:stretch/>
        </p:blipFill>
        <p:spPr>
          <a:xfrm>
            <a:off x="4443992" y="1736225"/>
            <a:ext cx="473202" cy="473202"/>
          </a:xfrm>
          <a:prstGeom prst="rect">
            <a:avLst/>
          </a:prstGeom>
          <a:noFill/>
          <a:ln>
            <a:noFill/>
          </a:ln>
        </p:spPr>
      </p:pic>
      <p:grpSp>
        <p:nvGrpSpPr>
          <p:cNvPr id="46" name="Shape 302">
            <a:extLst>
              <a:ext uri="{FF2B5EF4-FFF2-40B4-BE49-F238E27FC236}">
                <a16:creationId xmlns:a16="http://schemas.microsoft.com/office/drawing/2014/main" xmlns="" id="{4B3664FE-0F11-4C89-B593-175F5BDB5EAF}"/>
              </a:ext>
            </a:extLst>
          </p:cNvPr>
          <p:cNvGrpSpPr/>
          <p:nvPr/>
        </p:nvGrpSpPr>
        <p:grpSpPr>
          <a:xfrm>
            <a:off x="3792698" y="768994"/>
            <a:ext cx="393284" cy="264468"/>
            <a:chOff x="-601663" y="4746625"/>
            <a:chExt cx="5207001" cy="3254381"/>
          </a:xfrm>
        </p:grpSpPr>
        <p:sp>
          <p:nvSpPr>
            <p:cNvPr id="48" name="Shape 303">
              <a:extLst>
                <a:ext uri="{FF2B5EF4-FFF2-40B4-BE49-F238E27FC236}">
                  <a16:creationId xmlns:a16="http://schemas.microsoft.com/office/drawing/2014/main" xmlns="" id="{1378C735-5077-4A00-880E-85D98C5D9C57}"/>
                </a:ext>
              </a:extLst>
            </p:cNvPr>
            <p:cNvSpPr/>
            <p:nvPr/>
          </p:nvSpPr>
          <p:spPr>
            <a:xfrm>
              <a:off x="158752" y="4976810"/>
              <a:ext cx="3387720" cy="3024196"/>
            </a:xfrm>
            <a:custGeom>
              <a:avLst/>
              <a:gdLst/>
              <a:ahLst/>
              <a:cxnLst/>
              <a:rect l="0" t="0" r="0" b="0"/>
              <a:pathLst>
                <a:path w="4270" h="3809" extrusionOk="0">
                  <a:moveTo>
                    <a:pt x="2435" y="0"/>
                  </a:moveTo>
                  <a:lnTo>
                    <a:pt x="2525" y="8"/>
                  </a:lnTo>
                  <a:lnTo>
                    <a:pt x="2616" y="25"/>
                  </a:lnTo>
                  <a:lnTo>
                    <a:pt x="2716" y="51"/>
                  </a:lnTo>
                  <a:lnTo>
                    <a:pt x="2817" y="85"/>
                  </a:lnTo>
                  <a:lnTo>
                    <a:pt x="2925" y="131"/>
                  </a:lnTo>
                  <a:lnTo>
                    <a:pt x="3020" y="173"/>
                  </a:lnTo>
                  <a:lnTo>
                    <a:pt x="3114" y="213"/>
                  </a:lnTo>
                  <a:lnTo>
                    <a:pt x="3207" y="252"/>
                  </a:lnTo>
                  <a:lnTo>
                    <a:pt x="3299" y="290"/>
                  </a:lnTo>
                  <a:lnTo>
                    <a:pt x="3387" y="326"/>
                  </a:lnTo>
                  <a:lnTo>
                    <a:pt x="3472" y="360"/>
                  </a:lnTo>
                  <a:lnTo>
                    <a:pt x="3554" y="392"/>
                  </a:lnTo>
                  <a:lnTo>
                    <a:pt x="3629" y="422"/>
                  </a:lnTo>
                  <a:lnTo>
                    <a:pt x="3701" y="449"/>
                  </a:lnTo>
                  <a:lnTo>
                    <a:pt x="3767" y="473"/>
                  </a:lnTo>
                  <a:lnTo>
                    <a:pt x="3826" y="495"/>
                  </a:lnTo>
                  <a:lnTo>
                    <a:pt x="3878" y="515"/>
                  </a:lnTo>
                  <a:lnTo>
                    <a:pt x="3922" y="531"/>
                  </a:lnTo>
                  <a:lnTo>
                    <a:pt x="3958" y="543"/>
                  </a:lnTo>
                  <a:lnTo>
                    <a:pt x="3983" y="553"/>
                  </a:lnTo>
                  <a:lnTo>
                    <a:pt x="4001" y="559"/>
                  </a:lnTo>
                  <a:lnTo>
                    <a:pt x="4007" y="561"/>
                  </a:lnTo>
                  <a:lnTo>
                    <a:pt x="4041" y="579"/>
                  </a:lnTo>
                  <a:lnTo>
                    <a:pt x="4067" y="603"/>
                  </a:lnTo>
                  <a:lnTo>
                    <a:pt x="4085" y="631"/>
                  </a:lnTo>
                  <a:lnTo>
                    <a:pt x="4097" y="664"/>
                  </a:lnTo>
                  <a:lnTo>
                    <a:pt x="4099" y="700"/>
                  </a:lnTo>
                  <a:lnTo>
                    <a:pt x="4091" y="736"/>
                  </a:lnTo>
                  <a:lnTo>
                    <a:pt x="4075" y="768"/>
                  </a:lnTo>
                  <a:lnTo>
                    <a:pt x="4051" y="794"/>
                  </a:lnTo>
                  <a:lnTo>
                    <a:pt x="4023" y="814"/>
                  </a:lnTo>
                  <a:lnTo>
                    <a:pt x="3989" y="826"/>
                  </a:lnTo>
                  <a:lnTo>
                    <a:pt x="3954" y="828"/>
                  </a:lnTo>
                  <a:lnTo>
                    <a:pt x="3918" y="820"/>
                  </a:lnTo>
                  <a:lnTo>
                    <a:pt x="3912" y="818"/>
                  </a:lnTo>
                  <a:lnTo>
                    <a:pt x="3894" y="812"/>
                  </a:lnTo>
                  <a:lnTo>
                    <a:pt x="3866" y="802"/>
                  </a:lnTo>
                  <a:lnTo>
                    <a:pt x="3830" y="788"/>
                  </a:lnTo>
                  <a:lnTo>
                    <a:pt x="3784" y="772"/>
                  </a:lnTo>
                  <a:lnTo>
                    <a:pt x="3733" y="752"/>
                  </a:lnTo>
                  <a:lnTo>
                    <a:pt x="3671" y="730"/>
                  </a:lnTo>
                  <a:lnTo>
                    <a:pt x="3605" y="704"/>
                  </a:lnTo>
                  <a:lnTo>
                    <a:pt x="3532" y="676"/>
                  </a:lnTo>
                  <a:lnTo>
                    <a:pt x="3454" y="646"/>
                  </a:lnTo>
                  <a:lnTo>
                    <a:pt x="3371" y="615"/>
                  </a:lnTo>
                  <a:lnTo>
                    <a:pt x="3285" y="579"/>
                  </a:lnTo>
                  <a:lnTo>
                    <a:pt x="3194" y="543"/>
                  </a:lnTo>
                  <a:lnTo>
                    <a:pt x="3102" y="505"/>
                  </a:lnTo>
                  <a:lnTo>
                    <a:pt x="3006" y="465"/>
                  </a:lnTo>
                  <a:lnTo>
                    <a:pt x="2911" y="424"/>
                  </a:lnTo>
                  <a:lnTo>
                    <a:pt x="2813" y="380"/>
                  </a:lnTo>
                  <a:lnTo>
                    <a:pt x="2720" y="342"/>
                  </a:lnTo>
                  <a:lnTo>
                    <a:pt x="2632" y="312"/>
                  </a:lnTo>
                  <a:lnTo>
                    <a:pt x="2551" y="290"/>
                  </a:lnTo>
                  <a:lnTo>
                    <a:pt x="2471" y="276"/>
                  </a:lnTo>
                  <a:lnTo>
                    <a:pt x="2398" y="274"/>
                  </a:lnTo>
                  <a:lnTo>
                    <a:pt x="2324" y="278"/>
                  </a:lnTo>
                  <a:lnTo>
                    <a:pt x="2254" y="292"/>
                  </a:lnTo>
                  <a:lnTo>
                    <a:pt x="2185" y="314"/>
                  </a:lnTo>
                  <a:lnTo>
                    <a:pt x="2117" y="346"/>
                  </a:lnTo>
                  <a:lnTo>
                    <a:pt x="2045" y="386"/>
                  </a:lnTo>
                  <a:lnTo>
                    <a:pt x="1974" y="435"/>
                  </a:lnTo>
                  <a:lnTo>
                    <a:pt x="1900" y="493"/>
                  </a:lnTo>
                  <a:lnTo>
                    <a:pt x="1825" y="559"/>
                  </a:lnTo>
                  <a:lnTo>
                    <a:pt x="1743" y="635"/>
                  </a:lnTo>
                  <a:lnTo>
                    <a:pt x="1655" y="720"/>
                  </a:lnTo>
                  <a:lnTo>
                    <a:pt x="1612" y="768"/>
                  </a:lnTo>
                  <a:lnTo>
                    <a:pt x="1568" y="820"/>
                  </a:lnTo>
                  <a:lnTo>
                    <a:pt x="1526" y="873"/>
                  </a:lnTo>
                  <a:lnTo>
                    <a:pt x="1488" y="929"/>
                  </a:lnTo>
                  <a:lnTo>
                    <a:pt x="1455" y="983"/>
                  </a:lnTo>
                  <a:lnTo>
                    <a:pt x="1425" y="1039"/>
                  </a:lnTo>
                  <a:lnTo>
                    <a:pt x="1399" y="1090"/>
                  </a:lnTo>
                  <a:lnTo>
                    <a:pt x="1379" y="1142"/>
                  </a:lnTo>
                  <a:lnTo>
                    <a:pt x="1363" y="1190"/>
                  </a:lnTo>
                  <a:lnTo>
                    <a:pt x="1353" y="1234"/>
                  </a:lnTo>
                  <a:lnTo>
                    <a:pt x="1351" y="1273"/>
                  </a:lnTo>
                  <a:lnTo>
                    <a:pt x="1355" y="1305"/>
                  </a:lnTo>
                  <a:lnTo>
                    <a:pt x="1359" y="1319"/>
                  </a:lnTo>
                  <a:lnTo>
                    <a:pt x="1367" y="1333"/>
                  </a:lnTo>
                  <a:lnTo>
                    <a:pt x="1383" y="1345"/>
                  </a:lnTo>
                  <a:lnTo>
                    <a:pt x="1409" y="1357"/>
                  </a:lnTo>
                  <a:lnTo>
                    <a:pt x="1447" y="1367"/>
                  </a:lnTo>
                  <a:lnTo>
                    <a:pt x="1488" y="1377"/>
                  </a:lnTo>
                  <a:lnTo>
                    <a:pt x="1532" y="1383"/>
                  </a:lnTo>
                  <a:lnTo>
                    <a:pt x="1578" y="1383"/>
                  </a:lnTo>
                  <a:lnTo>
                    <a:pt x="1626" y="1377"/>
                  </a:lnTo>
                  <a:lnTo>
                    <a:pt x="1675" y="1363"/>
                  </a:lnTo>
                  <a:lnTo>
                    <a:pt x="1725" y="1341"/>
                  </a:lnTo>
                  <a:lnTo>
                    <a:pt x="1777" y="1309"/>
                  </a:lnTo>
                  <a:lnTo>
                    <a:pt x="1831" y="1265"/>
                  </a:lnTo>
                  <a:lnTo>
                    <a:pt x="1882" y="1208"/>
                  </a:lnTo>
                  <a:lnTo>
                    <a:pt x="1936" y="1136"/>
                  </a:lnTo>
                  <a:lnTo>
                    <a:pt x="1956" y="1114"/>
                  </a:lnTo>
                  <a:lnTo>
                    <a:pt x="1980" y="1096"/>
                  </a:lnTo>
                  <a:lnTo>
                    <a:pt x="2006" y="1082"/>
                  </a:lnTo>
                  <a:lnTo>
                    <a:pt x="2035" y="1076"/>
                  </a:lnTo>
                  <a:lnTo>
                    <a:pt x="2077" y="1072"/>
                  </a:lnTo>
                  <a:lnTo>
                    <a:pt x="2109" y="1066"/>
                  </a:lnTo>
                  <a:lnTo>
                    <a:pt x="2137" y="1060"/>
                  </a:lnTo>
                  <a:lnTo>
                    <a:pt x="2161" y="1050"/>
                  </a:lnTo>
                  <a:lnTo>
                    <a:pt x="2189" y="1041"/>
                  </a:lnTo>
                  <a:lnTo>
                    <a:pt x="2219" y="1027"/>
                  </a:lnTo>
                  <a:lnTo>
                    <a:pt x="2248" y="1013"/>
                  </a:lnTo>
                  <a:lnTo>
                    <a:pt x="2280" y="999"/>
                  </a:lnTo>
                  <a:lnTo>
                    <a:pt x="2318" y="983"/>
                  </a:lnTo>
                  <a:lnTo>
                    <a:pt x="2362" y="967"/>
                  </a:lnTo>
                  <a:lnTo>
                    <a:pt x="2414" y="947"/>
                  </a:lnTo>
                  <a:lnTo>
                    <a:pt x="2443" y="941"/>
                  </a:lnTo>
                  <a:lnTo>
                    <a:pt x="2473" y="939"/>
                  </a:lnTo>
                  <a:lnTo>
                    <a:pt x="2503" y="947"/>
                  </a:lnTo>
                  <a:lnTo>
                    <a:pt x="2531" y="959"/>
                  </a:lnTo>
                  <a:lnTo>
                    <a:pt x="2557" y="979"/>
                  </a:lnTo>
                  <a:lnTo>
                    <a:pt x="2624" y="1047"/>
                  </a:lnTo>
                  <a:lnTo>
                    <a:pt x="2704" y="1116"/>
                  </a:lnTo>
                  <a:lnTo>
                    <a:pt x="2790" y="1192"/>
                  </a:lnTo>
                  <a:lnTo>
                    <a:pt x="2883" y="1269"/>
                  </a:lnTo>
                  <a:lnTo>
                    <a:pt x="2981" y="1351"/>
                  </a:lnTo>
                  <a:lnTo>
                    <a:pt x="3082" y="1435"/>
                  </a:lnTo>
                  <a:lnTo>
                    <a:pt x="3188" y="1520"/>
                  </a:lnTo>
                  <a:lnTo>
                    <a:pt x="3291" y="1602"/>
                  </a:lnTo>
                  <a:lnTo>
                    <a:pt x="3392" y="1685"/>
                  </a:lnTo>
                  <a:lnTo>
                    <a:pt x="3494" y="1769"/>
                  </a:lnTo>
                  <a:lnTo>
                    <a:pt x="3593" y="1853"/>
                  </a:lnTo>
                  <a:lnTo>
                    <a:pt x="3689" y="1934"/>
                  </a:lnTo>
                  <a:lnTo>
                    <a:pt x="3780" y="2014"/>
                  </a:lnTo>
                  <a:lnTo>
                    <a:pt x="3866" y="2093"/>
                  </a:lnTo>
                  <a:lnTo>
                    <a:pt x="3946" y="2171"/>
                  </a:lnTo>
                  <a:lnTo>
                    <a:pt x="4019" y="2247"/>
                  </a:lnTo>
                  <a:lnTo>
                    <a:pt x="4085" y="2320"/>
                  </a:lnTo>
                  <a:lnTo>
                    <a:pt x="4141" y="2390"/>
                  </a:lnTo>
                  <a:lnTo>
                    <a:pt x="4186" y="2458"/>
                  </a:lnTo>
                  <a:lnTo>
                    <a:pt x="4222" y="2521"/>
                  </a:lnTo>
                  <a:lnTo>
                    <a:pt x="4248" y="2583"/>
                  </a:lnTo>
                  <a:lnTo>
                    <a:pt x="4264" y="2649"/>
                  </a:lnTo>
                  <a:lnTo>
                    <a:pt x="4270" y="2712"/>
                  </a:lnTo>
                  <a:lnTo>
                    <a:pt x="4266" y="2776"/>
                  </a:lnTo>
                  <a:lnTo>
                    <a:pt x="4254" y="2838"/>
                  </a:lnTo>
                  <a:lnTo>
                    <a:pt x="4232" y="2896"/>
                  </a:lnTo>
                  <a:lnTo>
                    <a:pt x="4200" y="2953"/>
                  </a:lnTo>
                  <a:lnTo>
                    <a:pt x="4160" y="3005"/>
                  </a:lnTo>
                  <a:lnTo>
                    <a:pt x="4113" y="3053"/>
                  </a:lnTo>
                  <a:lnTo>
                    <a:pt x="4055" y="3095"/>
                  </a:lnTo>
                  <a:lnTo>
                    <a:pt x="3993" y="3128"/>
                  </a:lnTo>
                  <a:lnTo>
                    <a:pt x="3930" y="3150"/>
                  </a:lnTo>
                  <a:lnTo>
                    <a:pt x="3864" y="3162"/>
                  </a:lnTo>
                  <a:lnTo>
                    <a:pt x="3800" y="3164"/>
                  </a:lnTo>
                  <a:lnTo>
                    <a:pt x="3771" y="3222"/>
                  </a:lnTo>
                  <a:lnTo>
                    <a:pt x="3735" y="3276"/>
                  </a:lnTo>
                  <a:lnTo>
                    <a:pt x="3687" y="3323"/>
                  </a:lnTo>
                  <a:lnTo>
                    <a:pt x="3633" y="3365"/>
                  </a:lnTo>
                  <a:lnTo>
                    <a:pt x="3572" y="3403"/>
                  </a:lnTo>
                  <a:lnTo>
                    <a:pt x="3504" y="3431"/>
                  </a:lnTo>
                  <a:lnTo>
                    <a:pt x="3432" y="3451"/>
                  </a:lnTo>
                  <a:lnTo>
                    <a:pt x="3363" y="3461"/>
                  </a:lnTo>
                  <a:lnTo>
                    <a:pt x="3295" y="3461"/>
                  </a:lnTo>
                  <a:lnTo>
                    <a:pt x="3227" y="3453"/>
                  </a:lnTo>
                  <a:lnTo>
                    <a:pt x="3195" y="3509"/>
                  </a:lnTo>
                  <a:lnTo>
                    <a:pt x="3156" y="3562"/>
                  </a:lnTo>
                  <a:lnTo>
                    <a:pt x="3110" y="3610"/>
                  </a:lnTo>
                  <a:lnTo>
                    <a:pt x="3060" y="3652"/>
                  </a:lnTo>
                  <a:lnTo>
                    <a:pt x="3004" y="3688"/>
                  </a:lnTo>
                  <a:lnTo>
                    <a:pt x="2943" y="3716"/>
                  </a:lnTo>
                  <a:lnTo>
                    <a:pt x="2881" y="3735"/>
                  </a:lnTo>
                  <a:lnTo>
                    <a:pt x="2817" y="3745"/>
                  </a:lnTo>
                  <a:lnTo>
                    <a:pt x="2754" y="3745"/>
                  </a:lnTo>
                  <a:lnTo>
                    <a:pt x="2692" y="3735"/>
                  </a:lnTo>
                  <a:lnTo>
                    <a:pt x="2632" y="3718"/>
                  </a:lnTo>
                  <a:lnTo>
                    <a:pt x="2587" y="3751"/>
                  </a:lnTo>
                  <a:lnTo>
                    <a:pt x="2531" y="3777"/>
                  </a:lnTo>
                  <a:lnTo>
                    <a:pt x="2469" y="3795"/>
                  </a:lnTo>
                  <a:lnTo>
                    <a:pt x="2400" y="3805"/>
                  </a:lnTo>
                  <a:lnTo>
                    <a:pt x="2322" y="3809"/>
                  </a:lnTo>
                  <a:lnTo>
                    <a:pt x="2258" y="3805"/>
                  </a:lnTo>
                  <a:lnTo>
                    <a:pt x="2191" y="3793"/>
                  </a:lnTo>
                  <a:lnTo>
                    <a:pt x="2123" y="3777"/>
                  </a:lnTo>
                  <a:lnTo>
                    <a:pt x="2055" y="3755"/>
                  </a:lnTo>
                  <a:lnTo>
                    <a:pt x="1992" y="3729"/>
                  </a:lnTo>
                  <a:lnTo>
                    <a:pt x="1932" y="3704"/>
                  </a:lnTo>
                  <a:lnTo>
                    <a:pt x="1880" y="3676"/>
                  </a:lnTo>
                  <a:lnTo>
                    <a:pt x="1839" y="3650"/>
                  </a:lnTo>
                  <a:lnTo>
                    <a:pt x="1815" y="3634"/>
                  </a:lnTo>
                  <a:lnTo>
                    <a:pt x="1783" y="3612"/>
                  </a:lnTo>
                  <a:lnTo>
                    <a:pt x="1745" y="3586"/>
                  </a:lnTo>
                  <a:lnTo>
                    <a:pt x="1701" y="3552"/>
                  </a:lnTo>
                  <a:lnTo>
                    <a:pt x="1649" y="3516"/>
                  </a:lnTo>
                  <a:lnTo>
                    <a:pt x="1594" y="3475"/>
                  </a:lnTo>
                  <a:lnTo>
                    <a:pt x="1534" y="3427"/>
                  </a:lnTo>
                  <a:lnTo>
                    <a:pt x="1466" y="3377"/>
                  </a:lnTo>
                  <a:lnTo>
                    <a:pt x="1397" y="3325"/>
                  </a:lnTo>
                  <a:lnTo>
                    <a:pt x="1325" y="3268"/>
                  </a:lnTo>
                  <a:lnTo>
                    <a:pt x="1248" y="3210"/>
                  </a:lnTo>
                  <a:lnTo>
                    <a:pt x="1170" y="3148"/>
                  </a:lnTo>
                  <a:lnTo>
                    <a:pt x="1088" y="3085"/>
                  </a:lnTo>
                  <a:lnTo>
                    <a:pt x="1007" y="3019"/>
                  </a:lnTo>
                  <a:lnTo>
                    <a:pt x="925" y="2953"/>
                  </a:lnTo>
                  <a:lnTo>
                    <a:pt x="842" y="2888"/>
                  </a:lnTo>
                  <a:lnTo>
                    <a:pt x="758" y="2820"/>
                  </a:lnTo>
                  <a:lnTo>
                    <a:pt x="677" y="2752"/>
                  </a:lnTo>
                  <a:lnTo>
                    <a:pt x="595" y="2685"/>
                  </a:lnTo>
                  <a:lnTo>
                    <a:pt x="557" y="2651"/>
                  </a:lnTo>
                  <a:lnTo>
                    <a:pt x="513" y="2609"/>
                  </a:lnTo>
                  <a:lnTo>
                    <a:pt x="468" y="2565"/>
                  </a:lnTo>
                  <a:lnTo>
                    <a:pt x="418" y="2515"/>
                  </a:lnTo>
                  <a:lnTo>
                    <a:pt x="366" y="2462"/>
                  </a:lnTo>
                  <a:lnTo>
                    <a:pt x="314" y="2408"/>
                  </a:lnTo>
                  <a:lnTo>
                    <a:pt x="263" y="2354"/>
                  </a:lnTo>
                  <a:lnTo>
                    <a:pt x="219" y="2306"/>
                  </a:lnTo>
                  <a:lnTo>
                    <a:pt x="175" y="2263"/>
                  </a:lnTo>
                  <a:lnTo>
                    <a:pt x="137" y="2223"/>
                  </a:lnTo>
                  <a:lnTo>
                    <a:pt x="102" y="2189"/>
                  </a:lnTo>
                  <a:lnTo>
                    <a:pt x="72" y="2159"/>
                  </a:lnTo>
                  <a:lnTo>
                    <a:pt x="48" y="2137"/>
                  </a:lnTo>
                  <a:lnTo>
                    <a:pt x="24" y="2109"/>
                  </a:lnTo>
                  <a:lnTo>
                    <a:pt x="8" y="2077"/>
                  </a:lnTo>
                  <a:lnTo>
                    <a:pt x="0" y="2044"/>
                  </a:lnTo>
                  <a:lnTo>
                    <a:pt x="2" y="2010"/>
                  </a:lnTo>
                  <a:lnTo>
                    <a:pt x="12" y="1976"/>
                  </a:lnTo>
                  <a:lnTo>
                    <a:pt x="32" y="1944"/>
                  </a:lnTo>
                  <a:lnTo>
                    <a:pt x="58" y="1920"/>
                  </a:lnTo>
                  <a:lnTo>
                    <a:pt x="90" y="1902"/>
                  </a:lnTo>
                  <a:lnTo>
                    <a:pt x="123" y="1896"/>
                  </a:lnTo>
                  <a:lnTo>
                    <a:pt x="159" y="1898"/>
                  </a:lnTo>
                  <a:lnTo>
                    <a:pt x="193" y="1908"/>
                  </a:lnTo>
                  <a:lnTo>
                    <a:pt x="225" y="1928"/>
                  </a:lnTo>
                  <a:lnTo>
                    <a:pt x="247" y="1948"/>
                  </a:lnTo>
                  <a:lnTo>
                    <a:pt x="275" y="1974"/>
                  </a:lnTo>
                  <a:lnTo>
                    <a:pt x="306" y="2006"/>
                  </a:lnTo>
                  <a:lnTo>
                    <a:pt x="340" y="2040"/>
                  </a:lnTo>
                  <a:lnTo>
                    <a:pt x="378" y="2079"/>
                  </a:lnTo>
                  <a:lnTo>
                    <a:pt x="418" y="2121"/>
                  </a:lnTo>
                  <a:lnTo>
                    <a:pt x="460" y="2165"/>
                  </a:lnTo>
                  <a:lnTo>
                    <a:pt x="509" y="2215"/>
                  </a:lnTo>
                  <a:lnTo>
                    <a:pt x="557" y="2267"/>
                  </a:lnTo>
                  <a:lnTo>
                    <a:pt x="607" y="2316"/>
                  </a:lnTo>
                  <a:lnTo>
                    <a:pt x="653" y="2364"/>
                  </a:lnTo>
                  <a:lnTo>
                    <a:pt x="696" y="2406"/>
                  </a:lnTo>
                  <a:lnTo>
                    <a:pt x="736" y="2444"/>
                  </a:lnTo>
                  <a:lnTo>
                    <a:pt x="770" y="2474"/>
                  </a:lnTo>
                  <a:lnTo>
                    <a:pt x="854" y="2543"/>
                  </a:lnTo>
                  <a:lnTo>
                    <a:pt x="937" y="2611"/>
                  </a:lnTo>
                  <a:lnTo>
                    <a:pt x="1021" y="2681"/>
                  </a:lnTo>
                  <a:lnTo>
                    <a:pt x="1104" y="2746"/>
                  </a:lnTo>
                  <a:lnTo>
                    <a:pt x="1188" y="2814"/>
                  </a:lnTo>
                  <a:lnTo>
                    <a:pt x="1269" y="2878"/>
                  </a:lnTo>
                  <a:lnTo>
                    <a:pt x="1349" y="2941"/>
                  </a:lnTo>
                  <a:lnTo>
                    <a:pt x="1427" y="3001"/>
                  </a:lnTo>
                  <a:lnTo>
                    <a:pt x="1502" y="3059"/>
                  </a:lnTo>
                  <a:lnTo>
                    <a:pt x="1574" y="3114"/>
                  </a:lnTo>
                  <a:lnTo>
                    <a:pt x="1642" y="3166"/>
                  </a:lnTo>
                  <a:lnTo>
                    <a:pt x="1705" y="3214"/>
                  </a:lnTo>
                  <a:lnTo>
                    <a:pt x="1765" y="3260"/>
                  </a:lnTo>
                  <a:lnTo>
                    <a:pt x="1819" y="3300"/>
                  </a:lnTo>
                  <a:lnTo>
                    <a:pt x="1866" y="3333"/>
                  </a:lnTo>
                  <a:lnTo>
                    <a:pt x="1906" y="3365"/>
                  </a:lnTo>
                  <a:lnTo>
                    <a:pt x="1942" y="3389"/>
                  </a:lnTo>
                  <a:lnTo>
                    <a:pt x="1968" y="3409"/>
                  </a:lnTo>
                  <a:lnTo>
                    <a:pt x="1988" y="3421"/>
                  </a:lnTo>
                  <a:lnTo>
                    <a:pt x="2022" y="3441"/>
                  </a:lnTo>
                  <a:lnTo>
                    <a:pt x="2061" y="3463"/>
                  </a:lnTo>
                  <a:lnTo>
                    <a:pt x="2105" y="3481"/>
                  </a:lnTo>
                  <a:lnTo>
                    <a:pt x="2151" y="3499"/>
                  </a:lnTo>
                  <a:lnTo>
                    <a:pt x="2199" y="3515"/>
                  </a:lnTo>
                  <a:lnTo>
                    <a:pt x="2242" y="3526"/>
                  </a:lnTo>
                  <a:lnTo>
                    <a:pt x="2286" y="3532"/>
                  </a:lnTo>
                  <a:lnTo>
                    <a:pt x="2322" y="3536"/>
                  </a:lnTo>
                  <a:lnTo>
                    <a:pt x="2366" y="3534"/>
                  </a:lnTo>
                  <a:lnTo>
                    <a:pt x="2400" y="3530"/>
                  </a:lnTo>
                  <a:lnTo>
                    <a:pt x="2423" y="3524"/>
                  </a:lnTo>
                  <a:lnTo>
                    <a:pt x="2441" y="3518"/>
                  </a:lnTo>
                  <a:lnTo>
                    <a:pt x="2453" y="3511"/>
                  </a:lnTo>
                  <a:lnTo>
                    <a:pt x="2461" y="3503"/>
                  </a:lnTo>
                  <a:lnTo>
                    <a:pt x="2465" y="3495"/>
                  </a:lnTo>
                  <a:lnTo>
                    <a:pt x="2467" y="3489"/>
                  </a:lnTo>
                  <a:lnTo>
                    <a:pt x="2483" y="3459"/>
                  </a:lnTo>
                  <a:lnTo>
                    <a:pt x="2505" y="3435"/>
                  </a:lnTo>
                  <a:lnTo>
                    <a:pt x="2533" y="3415"/>
                  </a:lnTo>
                  <a:lnTo>
                    <a:pt x="2563" y="3403"/>
                  </a:lnTo>
                  <a:lnTo>
                    <a:pt x="2597" y="3399"/>
                  </a:lnTo>
                  <a:lnTo>
                    <a:pt x="2630" y="3403"/>
                  </a:lnTo>
                  <a:lnTo>
                    <a:pt x="2660" y="3415"/>
                  </a:lnTo>
                  <a:lnTo>
                    <a:pt x="2688" y="3435"/>
                  </a:lnTo>
                  <a:lnTo>
                    <a:pt x="2722" y="3459"/>
                  </a:lnTo>
                  <a:lnTo>
                    <a:pt x="2756" y="3471"/>
                  </a:lnTo>
                  <a:lnTo>
                    <a:pt x="2788" y="3473"/>
                  </a:lnTo>
                  <a:lnTo>
                    <a:pt x="2817" y="3469"/>
                  </a:lnTo>
                  <a:lnTo>
                    <a:pt x="2845" y="3459"/>
                  </a:lnTo>
                  <a:lnTo>
                    <a:pt x="2887" y="3439"/>
                  </a:lnTo>
                  <a:lnTo>
                    <a:pt x="2923" y="3411"/>
                  </a:lnTo>
                  <a:lnTo>
                    <a:pt x="2955" y="3375"/>
                  </a:lnTo>
                  <a:lnTo>
                    <a:pt x="2981" y="3337"/>
                  </a:lnTo>
                  <a:lnTo>
                    <a:pt x="2999" y="3294"/>
                  </a:lnTo>
                  <a:lnTo>
                    <a:pt x="3006" y="3250"/>
                  </a:lnTo>
                  <a:lnTo>
                    <a:pt x="3016" y="3212"/>
                  </a:lnTo>
                  <a:lnTo>
                    <a:pt x="3034" y="3180"/>
                  </a:lnTo>
                  <a:lnTo>
                    <a:pt x="3060" y="3154"/>
                  </a:lnTo>
                  <a:lnTo>
                    <a:pt x="3094" y="3134"/>
                  </a:lnTo>
                  <a:lnTo>
                    <a:pt x="3132" y="3126"/>
                  </a:lnTo>
                  <a:lnTo>
                    <a:pt x="3170" y="3128"/>
                  </a:lnTo>
                  <a:lnTo>
                    <a:pt x="3205" y="3140"/>
                  </a:lnTo>
                  <a:lnTo>
                    <a:pt x="3235" y="3162"/>
                  </a:lnTo>
                  <a:lnTo>
                    <a:pt x="3257" y="3176"/>
                  </a:lnTo>
                  <a:lnTo>
                    <a:pt x="3287" y="3186"/>
                  </a:lnTo>
                  <a:lnTo>
                    <a:pt x="3323" y="3188"/>
                  </a:lnTo>
                  <a:lnTo>
                    <a:pt x="3363" y="3186"/>
                  </a:lnTo>
                  <a:lnTo>
                    <a:pt x="3404" y="3176"/>
                  </a:lnTo>
                  <a:lnTo>
                    <a:pt x="3448" y="3158"/>
                  </a:lnTo>
                  <a:lnTo>
                    <a:pt x="3466" y="3148"/>
                  </a:lnTo>
                  <a:lnTo>
                    <a:pt x="3486" y="3134"/>
                  </a:lnTo>
                  <a:lnTo>
                    <a:pt x="3508" y="3118"/>
                  </a:lnTo>
                  <a:lnTo>
                    <a:pt x="3528" y="3097"/>
                  </a:lnTo>
                  <a:lnTo>
                    <a:pt x="3544" y="3069"/>
                  </a:lnTo>
                  <a:lnTo>
                    <a:pt x="3552" y="3039"/>
                  </a:lnTo>
                  <a:lnTo>
                    <a:pt x="3554" y="3005"/>
                  </a:lnTo>
                  <a:lnTo>
                    <a:pt x="3554" y="2973"/>
                  </a:lnTo>
                  <a:lnTo>
                    <a:pt x="3562" y="2943"/>
                  </a:lnTo>
                  <a:lnTo>
                    <a:pt x="3576" y="2915"/>
                  </a:lnTo>
                  <a:lnTo>
                    <a:pt x="3593" y="2892"/>
                  </a:lnTo>
                  <a:lnTo>
                    <a:pt x="3619" y="2872"/>
                  </a:lnTo>
                  <a:lnTo>
                    <a:pt x="3655" y="2858"/>
                  </a:lnTo>
                  <a:lnTo>
                    <a:pt x="3693" y="2854"/>
                  </a:lnTo>
                  <a:lnTo>
                    <a:pt x="3731" y="2860"/>
                  </a:lnTo>
                  <a:lnTo>
                    <a:pt x="3767" y="2878"/>
                  </a:lnTo>
                  <a:lnTo>
                    <a:pt x="3790" y="2888"/>
                  </a:lnTo>
                  <a:lnTo>
                    <a:pt x="3816" y="2892"/>
                  </a:lnTo>
                  <a:lnTo>
                    <a:pt x="3846" y="2888"/>
                  </a:lnTo>
                  <a:lnTo>
                    <a:pt x="3876" y="2880"/>
                  </a:lnTo>
                  <a:lnTo>
                    <a:pt x="3908" y="2864"/>
                  </a:lnTo>
                  <a:lnTo>
                    <a:pt x="3936" y="2844"/>
                  </a:lnTo>
                  <a:lnTo>
                    <a:pt x="3950" y="2830"/>
                  </a:lnTo>
                  <a:lnTo>
                    <a:pt x="3964" y="2814"/>
                  </a:lnTo>
                  <a:lnTo>
                    <a:pt x="3977" y="2792"/>
                  </a:lnTo>
                  <a:lnTo>
                    <a:pt x="3989" y="2768"/>
                  </a:lnTo>
                  <a:lnTo>
                    <a:pt x="3995" y="2742"/>
                  </a:lnTo>
                  <a:lnTo>
                    <a:pt x="3995" y="2710"/>
                  </a:lnTo>
                  <a:lnTo>
                    <a:pt x="3989" y="2677"/>
                  </a:lnTo>
                  <a:lnTo>
                    <a:pt x="3975" y="2639"/>
                  </a:lnTo>
                  <a:lnTo>
                    <a:pt x="3950" y="2591"/>
                  </a:lnTo>
                  <a:lnTo>
                    <a:pt x="3912" y="2537"/>
                  </a:lnTo>
                  <a:lnTo>
                    <a:pt x="3866" y="2482"/>
                  </a:lnTo>
                  <a:lnTo>
                    <a:pt x="3810" y="2422"/>
                  </a:lnTo>
                  <a:lnTo>
                    <a:pt x="3751" y="2360"/>
                  </a:lnTo>
                  <a:lnTo>
                    <a:pt x="3681" y="2294"/>
                  </a:lnTo>
                  <a:lnTo>
                    <a:pt x="3609" y="2227"/>
                  </a:lnTo>
                  <a:lnTo>
                    <a:pt x="3530" y="2157"/>
                  </a:lnTo>
                  <a:lnTo>
                    <a:pt x="3448" y="2087"/>
                  </a:lnTo>
                  <a:lnTo>
                    <a:pt x="3365" y="2016"/>
                  </a:lnTo>
                  <a:lnTo>
                    <a:pt x="3277" y="1944"/>
                  </a:lnTo>
                  <a:lnTo>
                    <a:pt x="3190" y="1872"/>
                  </a:lnTo>
                  <a:lnTo>
                    <a:pt x="3102" y="1803"/>
                  </a:lnTo>
                  <a:lnTo>
                    <a:pt x="3016" y="1731"/>
                  </a:lnTo>
                  <a:lnTo>
                    <a:pt x="2907" y="1644"/>
                  </a:lnTo>
                  <a:lnTo>
                    <a:pt x="2800" y="1556"/>
                  </a:lnTo>
                  <a:lnTo>
                    <a:pt x="2696" y="1470"/>
                  </a:lnTo>
                  <a:lnTo>
                    <a:pt x="2601" y="1389"/>
                  </a:lnTo>
                  <a:lnTo>
                    <a:pt x="2509" y="1309"/>
                  </a:lnTo>
                  <a:lnTo>
                    <a:pt x="2427" y="1234"/>
                  </a:lnTo>
                  <a:lnTo>
                    <a:pt x="2390" y="1250"/>
                  </a:lnTo>
                  <a:lnTo>
                    <a:pt x="2358" y="1263"/>
                  </a:lnTo>
                  <a:lnTo>
                    <a:pt x="2332" y="1275"/>
                  </a:lnTo>
                  <a:lnTo>
                    <a:pt x="2290" y="1293"/>
                  </a:lnTo>
                  <a:lnTo>
                    <a:pt x="2252" y="1307"/>
                  </a:lnTo>
                  <a:lnTo>
                    <a:pt x="2215" y="1321"/>
                  </a:lnTo>
                  <a:lnTo>
                    <a:pt x="2173" y="1331"/>
                  </a:lnTo>
                  <a:lnTo>
                    <a:pt x="2125" y="1341"/>
                  </a:lnTo>
                  <a:lnTo>
                    <a:pt x="2061" y="1419"/>
                  </a:lnTo>
                  <a:lnTo>
                    <a:pt x="1992" y="1486"/>
                  </a:lnTo>
                  <a:lnTo>
                    <a:pt x="1918" y="1542"/>
                  </a:lnTo>
                  <a:lnTo>
                    <a:pt x="1841" y="1588"/>
                  </a:lnTo>
                  <a:lnTo>
                    <a:pt x="1761" y="1622"/>
                  </a:lnTo>
                  <a:lnTo>
                    <a:pt x="1679" y="1644"/>
                  </a:lnTo>
                  <a:lnTo>
                    <a:pt x="1594" y="1654"/>
                  </a:lnTo>
                  <a:lnTo>
                    <a:pt x="1504" y="1654"/>
                  </a:lnTo>
                  <a:lnTo>
                    <a:pt x="1415" y="1640"/>
                  </a:lnTo>
                  <a:lnTo>
                    <a:pt x="1323" y="1616"/>
                  </a:lnTo>
                  <a:lnTo>
                    <a:pt x="1265" y="1592"/>
                  </a:lnTo>
                  <a:lnTo>
                    <a:pt x="1214" y="1560"/>
                  </a:lnTo>
                  <a:lnTo>
                    <a:pt x="1170" y="1522"/>
                  </a:lnTo>
                  <a:lnTo>
                    <a:pt x="1134" y="1476"/>
                  </a:lnTo>
                  <a:lnTo>
                    <a:pt x="1106" y="1425"/>
                  </a:lnTo>
                  <a:lnTo>
                    <a:pt x="1088" y="1369"/>
                  </a:lnTo>
                  <a:lnTo>
                    <a:pt x="1078" y="1303"/>
                  </a:lnTo>
                  <a:lnTo>
                    <a:pt x="1078" y="1236"/>
                  </a:lnTo>
                  <a:lnTo>
                    <a:pt x="1088" y="1164"/>
                  </a:lnTo>
                  <a:lnTo>
                    <a:pt x="1106" y="1092"/>
                  </a:lnTo>
                  <a:lnTo>
                    <a:pt x="1132" y="1021"/>
                  </a:lnTo>
                  <a:lnTo>
                    <a:pt x="1164" y="949"/>
                  </a:lnTo>
                  <a:lnTo>
                    <a:pt x="1200" y="879"/>
                  </a:lnTo>
                  <a:lnTo>
                    <a:pt x="1240" y="810"/>
                  </a:lnTo>
                  <a:lnTo>
                    <a:pt x="1283" y="744"/>
                  </a:lnTo>
                  <a:lnTo>
                    <a:pt x="1327" y="682"/>
                  </a:lnTo>
                  <a:lnTo>
                    <a:pt x="1373" y="625"/>
                  </a:lnTo>
                  <a:lnTo>
                    <a:pt x="1419" y="573"/>
                  </a:lnTo>
                  <a:lnTo>
                    <a:pt x="1464" y="527"/>
                  </a:lnTo>
                  <a:lnTo>
                    <a:pt x="1548" y="443"/>
                  </a:lnTo>
                  <a:lnTo>
                    <a:pt x="1632" y="366"/>
                  </a:lnTo>
                  <a:lnTo>
                    <a:pt x="1711" y="296"/>
                  </a:lnTo>
                  <a:lnTo>
                    <a:pt x="1791" y="232"/>
                  </a:lnTo>
                  <a:lnTo>
                    <a:pt x="1870" y="177"/>
                  </a:lnTo>
                  <a:lnTo>
                    <a:pt x="1948" y="127"/>
                  </a:lnTo>
                  <a:lnTo>
                    <a:pt x="2026" y="87"/>
                  </a:lnTo>
                  <a:lnTo>
                    <a:pt x="2103" y="53"/>
                  </a:lnTo>
                  <a:lnTo>
                    <a:pt x="2183" y="27"/>
                  </a:lnTo>
                  <a:lnTo>
                    <a:pt x="2264" y="10"/>
                  </a:lnTo>
                  <a:lnTo>
                    <a:pt x="2348" y="0"/>
                  </a:lnTo>
                  <a:lnTo>
                    <a:pt x="243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49" name="Shape 304">
              <a:extLst>
                <a:ext uri="{FF2B5EF4-FFF2-40B4-BE49-F238E27FC236}">
                  <a16:creationId xmlns:a16="http://schemas.microsoft.com/office/drawing/2014/main" xmlns="" id="{7ED53FD8-058C-49BD-A99A-5E3BB2DBA44E}"/>
                </a:ext>
              </a:extLst>
            </p:cNvPr>
            <p:cNvSpPr/>
            <p:nvPr/>
          </p:nvSpPr>
          <p:spPr>
            <a:xfrm>
              <a:off x="482600" y="5180013"/>
              <a:ext cx="1193800" cy="217488"/>
            </a:xfrm>
            <a:custGeom>
              <a:avLst/>
              <a:gdLst/>
              <a:ahLst/>
              <a:cxnLst/>
              <a:rect l="0" t="0" r="0" b="0"/>
              <a:pathLst>
                <a:path w="1502" h="275" extrusionOk="0">
                  <a:moveTo>
                    <a:pt x="137" y="0"/>
                  </a:moveTo>
                  <a:lnTo>
                    <a:pt x="1367" y="0"/>
                  </a:lnTo>
                  <a:lnTo>
                    <a:pt x="1403" y="6"/>
                  </a:lnTo>
                  <a:lnTo>
                    <a:pt x="1434" y="20"/>
                  </a:lnTo>
                  <a:lnTo>
                    <a:pt x="1462" y="42"/>
                  </a:lnTo>
                  <a:lnTo>
                    <a:pt x="1484" y="68"/>
                  </a:lnTo>
                  <a:lnTo>
                    <a:pt x="1498" y="102"/>
                  </a:lnTo>
                  <a:lnTo>
                    <a:pt x="1502" y="138"/>
                  </a:lnTo>
                  <a:lnTo>
                    <a:pt x="1498" y="174"/>
                  </a:lnTo>
                  <a:lnTo>
                    <a:pt x="1484" y="207"/>
                  </a:lnTo>
                  <a:lnTo>
                    <a:pt x="1462" y="235"/>
                  </a:lnTo>
                  <a:lnTo>
                    <a:pt x="1434" y="255"/>
                  </a:lnTo>
                  <a:lnTo>
                    <a:pt x="1403" y="269"/>
                  </a:lnTo>
                  <a:lnTo>
                    <a:pt x="1367" y="275"/>
                  </a:lnTo>
                  <a:lnTo>
                    <a:pt x="137" y="275"/>
                  </a:lnTo>
                  <a:lnTo>
                    <a:pt x="99" y="269"/>
                  </a:lnTo>
                  <a:lnTo>
                    <a:pt x="68" y="255"/>
                  </a:lnTo>
                  <a:lnTo>
                    <a:pt x="40" y="235"/>
                  </a:lnTo>
                  <a:lnTo>
                    <a:pt x="18" y="207"/>
                  </a:lnTo>
                  <a:lnTo>
                    <a:pt x="4" y="174"/>
                  </a:lnTo>
                  <a:lnTo>
                    <a:pt x="0" y="138"/>
                  </a:lnTo>
                  <a:lnTo>
                    <a:pt x="4" y="102"/>
                  </a:lnTo>
                  <a:lnTo>
                    <a:pt x="18" y="68"/>
                  </a:lnTo>
                  <a:lnTo>
                    <a:pt x="40" y="42"/>
                  </a:lnTo>
                  <a:lnTo>
                    <a:pt x="68" y="20"/>
                  </a:lnTo>
                  <a:lnTo>
                    <a:pt x="99" y="6"/>
                  </a:lnTo>
                  <a:lnTo>
                    <a:pt x="137"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0" name="Shape 305">
              <a:extLst>
                <a:ext uri="{FF2B5EF4-FFF2-40B4-BE49-F238E27FC236}">
                  <a16:creationId xmlns:a16="http://schemas.microsoft.com/office/drawing/2014/main" xmlns="" id="{58DB3C41-A1FF-453D-89CC-259A10DFF6FD}"/>
                </a:ext>
              </a:extLst>
            </p:cNvPr>
            <p:cNvSpPr/>
            <p:nvPr/>
          </p:nvSpPr>
          <p:spPr>
            <a:xfrm>
              <a:off x="3311525" y="6699250"/>
              <a:ext cx="533400" cy="430213"/>
            </a:xfrm>
            <a:custGeom>
              <a:avLst/>
              <a:gdLst/>
              <a:ahLst/>
              <a:cxnLst/>
              <a:rect l="0" t="0" r="0" b="0"/>
              <a:pathLst>
                <a:path w="673" h="541" extrusionOk="0">
                  <a:moveTo>
                    <a:pt x="528" y="0"/>
                  </a:moveTo>
                  <a:lnTo>
                    <a:pt x="562" y="2"/>
                  </a:lnTo>
                  <a:lnTo>
                    <a:pt x="595" y="14"/>
                  </a:lnTo>
                  <a:lnTo>
                    <a:pt x="625" y="34"/>
                  </a:lnTo>
                  <a:lnTo>
                    <a:pt x="649" y="60"/>
                  </a:lnTo>
                  <a:lnTo>
                    <a:pt x="665" y="94"/>
                  </a:lnTo>
                  <a:lnTo>
                    <a:pt x="673" y="127"/>
                  </a:lnTo>
                  <a:lnTo>
                    <a:pt x="671" y="163"/>
                  </a:lnTo>
                  <a:lnTo>
                    <a:pt x="659" y="197"/>
                  </a:lnTo>
                  <a:lnTo>
                    <a:pt x="639" y="227"/>
                  </a:lnTo>
                  <a:lnTo>
                    <a:pt x="613" y="251"/>
                  </a:lnTo>
                  <a:lnTo>
                    <a:pt x="213" y="520"/>
                  </a:lnTo>
                  <a:lnTo>
                    <a:pt x="189" y="531"/>
                  </a:lnTo>
                  <a:lnTo>
                    <a:pt x="164" y="539"/>
                  </a:lnTo>
                  <a:lnTo>
                    <a:pt x="138" y="541"/>
                  </a:lnTo>
                  <a:lnTo>
                    <a:pt x="104" y="537"/>
                  </a:lnTo>
                  <a:lnTo>
                    <a:pt x="74" y="525"/>
                  </a:lnTo>
                  <a:lnTo>
                    <a:pt x="46" y="508"/>
                  </a:lnTo>
                  <a:lnTo>
                    <a:pt x="22" y="482"/>
                  </a:lnTo>
                  <a:lnTo>
                    <a:pt x="6" y="448"/>
                  </a:lnTo>
                  <a:lnTo>
                    <a:pt x="0" y="414"/>
                  </a:lnTo>
                  <a:lnTo>
                    <a:pt x="2" y="378"/>
                  </a:lnTo>
                  <a:lnTo>
                    <a:pt x="14" y="346"/>
                  </a:lnTo>
                  <a:lnTo>
                    <a:pt x="32" y="317"/>
                  </a:lnTo>
                  <a:lnTo>
                    <a:pt x="60" y="293"/>
                  </a:lnTo>
                  <a:lnTo>
                    <a:pt x="460" y="24"/>
                  </a:lnTo>
                  <a:lnTo>
                    <a:pt x="492" y="6"/>
                  </a:lnTo>
                  <a:lnTo>
                    <a:pt x="528"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1" name="Shape 306">
              <a:extLst>
                <a:ext uri="{FF2B5EF4-FFF2-40B4-BE49-F238E27FC236}">
                  <a16:creationId xmlns:a16="http://schemas.microsoft.com/office/drawing/2014/main" xmlns="" id="{C21AFEFD-57BA-468D-A71C-C09241AF8CD5}"/>
                </a:ext>
              </a:extLst>
            </p:cNvPr>
            <p:cNvSpPr/>
            <p:nvPr/>
          </p:nvSpPr>
          <p:spPr>
            <a:xfrm>
              <a:off x="2327275" y="6589713"/>
              <a:ext cx="868363" cy="869950"/>
            </a:xfrm>
            <a:custGeom>
              <a:avLst/>
              <a:gdLst/>
              <a:ahLst/>
              <a:cxnLst/>
              <a:rect l="0" t="0" r="0" b="0"/>
              <a:pathLst>
                <a:path w="1092" h="1094" extrusionOk="0">
                  <a:moveTo>
                    <a:pt x="139" y="0"/>
                  </a:moveTo>
                  <a:lnTo>
                    <a:pt x="173" y="6"/>
                  </a:lnTo>
                  <a:lnTo>
                    <a:pt x="205" y="20"/>
                  </a:lnTo>
                  <a:lnTo>
                    <a:pt x="235" y="44"/>
                  </a:lnTo>
                  <a:lnTo>
                    <a:pt x="284" y="93"/>
                  </a:lnTo>
                  <a:lnTo>
                    <a:pt x="336" y="149"/>
                  </a:lnTo>
                  <a:lnTo>
                    <a:pt x="390" y="205"/>
                  </a:lnTo>
                  <a:lnTo>
                    <a:pt x="446" y="262"/>
                  </a:lnTo>
                  <a:lnTo>
                    <a:pt x="503" y="320"/>
                  </a:lnTo>
                  <a:lnTo>
                    <a:pt x="561" y="380"/>
                  </a:lnTo>
                  <a:lnTo>
                    <a:pt x="619" y="438"/>
                  </a:lnTo>
                  <a:lnTo>
                    <a:pt x="674" y="495"/>
                  </a:lnTo>
                  <a:lnTo>
                    <a:pt x="730" y="551"/>
                  </a:lnTo>
                  <a:lnTo>
                    <a:pt x="782" y="603"/>
                  </a:lnTo>
                  <a:lnTo>
                    <a:pt x="832" y="653"/>
                  </a:lnTo>
                  <a:lnTo>
                    <a:pt x="879" y="698"/>
                  </a:lnTo>
                  <a:lnTo>
                    <a:pt x="921" y="740"/>
                  </a:lnTo>
                  <a:lnTo>
                    <a:pt x="959" y="778"/>
                  </a:lnTo>
                  <a:lnTo>
                    <a:pt x="993" y="808"/>
                  </a:lnTo>
                  <a:lnTo>
                    <a:pt x="1021" y="832"/>
                  </a:lnTo>
                  <a:lnTo>
                    <a:pt x="1040" y="850"/>
                  </a:lnTo>
                  <a:lnTo>
                    <a:pt x="1066" y="875"/>
                  </a:lnTo>
                  <a:lnTo>
                    <a:pt x="1082" y="907"/>
                  </a:lnTo>
                  <a:lnTo>
                    <a:pt x="1092" y="941"/>
                  </a:lnTo>
                  <a:lnTo>
                    <a:pt x="1090" y="977"/>
                  </a:lnTo>
                  <a:lnTo>
                    <a:pt x="1082" y="1011"/>
                  </a:lnTo>
                  <a:lnTo>
                    <a:pt x="1062" y="1043"/>
                  </a:lnTo>
                  <a:lnTo>
                    <a:pt x="1040" y="1065"/>
                  </a:lnTo>
                  <a:lnTo>
                    <a:pt x="1015" y="1080"/>
                  </a:lnTo>
                  <a:lnTo>
                    <a:pt x="985" y="1090"/>
                  </a:lnTo>
                  <a:lnTo>
                    <a:pt x="955" y="1094"/>
                  </a:lnTo>
                  <a:lnTo>
                    <a:pt x="925" y="1090"/>
                  </a:lnTo>
                  <a:lnTo>
                    <a:pt x="897" y="1080"/>
                  </a:lnTo>
                  <a:lnTo>
                    <a:pt x="871" y="1065"/>
                  </a:lnTo>
                  <a:lnTo>
                    <a:pt x="847" y="1045"/>
                  </a:lnTo>
                  <a:lnTo>
                    <a:pt x="818" y="1019"/>
                  </a:lnTo>
                  <a:lnTo>
                    <a:pt x="784" y="987"/>
                  </a:lnTo>
                  <a:lnTo>
                    <a:pt x="744" y="949"/>
                  </a:lnTo>
                  <a:lnTo>
                    <a:pt x="700" y="907"/>
                  </a:lnTo>
                  <a:lnTo>
                    <a:pt x="654" y="864"/>
                  </a:lnTo>
                  <a:lnTo>
                    <a:pt x="607" y="814"/>
                  </a:lnTo>
                  <a:lnTo>
                    <a:pt x="555" y="764"/>
                  </a:lnTo>
                  <a:lnTo>
                    <a:pt x="505" y="712"/>
                  </a:lnTo>
                  <a:lnTo>
                    <a:pt x="452" y="661"/>
                  </a:lnTo>
                  <a:lnTo>
                    <a:pt x="400" y="607"/>
                  </a:lnTo>
                  <a:lnTo>
                    <a:pt x="350" y="555"/>
                  </a:lnTo>
                  <a:lnTo>
                    <a:pt x="300" y="503"/>
                  </a:lnTo>
                  <a:lnTo>
                    <a:pt x="253" y="455"/>
                  </a:lnTo>
                  <a:lnTo>
                    <a:pt x="209" y="410"/>
                  </a:lnTo>
                  <a:lnTo>
                    <a:pt x="167" y="366"/>
                  </a:lnTo>
                  <a:lnTo>
                    <a:pt x="129" y="328"/>
                  </a:lnTo>
                  <a:lnTo>
                    <a:pt x="97" y="294"/>
                  </a:lnTo>
                  <a:lnTo>
                    <a:pt x="72" y="266"/>
                  </a:lnTo>
                  <a:lnTo>
                    <a:pt x="52" y="247"/>
                  </a:lnTo>
                  <a:lnTo>
                    <a:pt x="38" y="233"/>
                  </a:lnTo>
                  <a:lnTo>
                    <a:pt x="16" y="203"/>
                  </a:lnTo>
                  <a:lnTo>
                    <a:pt x="2" y="169"/>
                  </a:lnTo>
                  <a:lnTo>
                    <a:pt x="0" y="135"/>
                  </a:lnTo>
                  <a:lnTo>
                    <a:pt x="4" y="99"/>
                  </a:lnTo>
                  <a:lnTo>
                    <a:pt x="18" y="67"/>
                  </a:lnTo>
                  <a:lnTo>
                    <a:pt x="42" y="38"/>
                  </a:lnTo>
                  <a:lnTo>
                    <a:pt x="72" y="18"/>
                  </a:lnTo>
                  <a:lnTo>
                    <a:pt x="103" y="4"/>
                  </a:lnTo>
                  <a:lnTo>
                    <a:pt x="139"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2" name="Shape 307">
              <a:extLst>
                <a:ext uri="{FF2B5EF4-FFF2-40B4-BE49-F238E27FC236}">
                  <a16:creationId xmlns:a16="http://schemas.microsoft.com/office/drawing/2014/main" xmlns="" id="{D48B0288-4989-4886-B485-5075AB46813A}"/>
                </a:ext>
              </a:extLst>
            </p:cNvPr>
            <p:cNvSpPr/>
            <p:nvPr/>
          </p:nvSpPr>
          <p:spPr>
            <a:xfrm>
              <a:off x="2001837" y="6916738"/>
              <a:ext cx="758825" cy="758825"/>
            </a:xfrm>
            <a:custGeom>
              <a:avLst/>
              <a:gdLst/>
              <a:ahLst/>
              <a:cxnLst/>
              <a:rect l="0" t="0" r="0" b="0"/>
              <a:pathLst>
                <a:path w="957" h="955" extrusionOk="0">
                  <a:moveTo>
                    <a:pt x="143" y="0"/>
                  </a:moveTo>
                  <a:lnTo>
                    <a:pt x="177" y="4"/>
                  </a:lnTo>
                  <a:lnTo>
                    <a:pt x="211" y="20"/>
                  </a:lnTo>
                  <a:lnTo>
                    <a:pt x="239" y="43"/>
                  </a:lnTo>
                  <a:lnTo>
                    <a:pt x="259" y="65"/>
                  </a:lnTo>
                  <a:lnTo>
                    <a:pt x="287" y="95"/>
                  </a:lnTo>
                  <a:lnTo>
                    <a:pt x="320" y="131"/>
                  </a:lnTo>
                  <a:lnTo>
                    <a:pt x="358" y="171"/>
                  </a:lnTo>
                  <a:lnTo>
                    <a:pt x="402" y="217"/>
                  </a:lnTo>
                  <a:lnTo>
                    <a:pt x="448" y="264"/>
                  </a:lnTo>
                  <a:lnTo>
                    <a:pt x="495" y="314"/>
                  </a:lnTo>
                  <a:lnTo>
                    <a:pt x="545" y="366"/>
                  </a:lnTo>
                  <a:lnTo>
                    <a:pt x="597" y="418"/>
                  </a:lnTo>
                  <a:lnTo>
                    <a:pt x="647" y="469"/>
                  </a:lnTo>
                  <a:lnTo>
                    <a:pt x="698" y="519"/>
                  </a:lnTo>
                  <a:lnTo>
                    <a:pt x="746" y="567"/>
                  </a:lnTo>
                  <a:lnTo>
                    <a:pt x="792" y="611"/>
                  </a:lnTo>
                  <a:lnTo>
                    <a:pt x="834" y="651"/>
                  </a:lnTo>
                  <a:lnTo>
                    <a:pt x="873" y="684"/>
                  </a:lnTo>
                  <a:lnTo>
                    <a:pt x="905" y="712"/>
                  </a:lnTo>
                  <a:lnTo>
                    <a:pt x="931" y="738"/>
                  </a:lnTo>
                  <a:lnTo>
                    <a:pt x="949" y="770"/>
                  </a:lnTo>
                  <a:lnTo>
                    <a:pt x="957" y="804"/>
                  </a:lnTo>
                  <a:lnTo>
                    <a:pt x="955" y="840"/>
                  </a:lnTo>
                  <a:lnTo>
                    <a:pt x="947" y="873"/>
                  </a:lnTo>
                  <a:lnTo>
                    <a:pt x="927" y="903"/>
                  </a:lnTo>
                  <a:lnTo>
                    <a:pt x="905" y="927"/>
                  </a:lnTo>
                  <a:lnTo>
                    <a:pt x="879" y="943"/>
                  </a:lnTo>
                  <a:lnTo>
                    <a:pt x="850" y="953"/>
                  </a:lnTo>
                  <a:lnTo>
                    <a:pt x="820" y="955"/>
                  </a:lnTo>
                  <a:lnTo>
                    <a:pt x="792" y="953"/>
                  </a:lnTo>
                  <a:lnTo>
                    <a:pt x="762" y="943"/>
                  </a:lnTo>
                  <a:lnTo>
                    <a:pt x="736" y="925"/>
                  </a:lnTo>
                  <a:lnTo>
                    <a:pt x="702" y="899"/>
                  </a:lnTo>
                  <a:lnTo>
                    <a:pt x="667" y="867"/>
                  </a:lnTo>
                  <a:lnTo>
                    <a:pt x="627" y="832"/>
                  </a:lnTo>
                  <a:lnTo>
                    <a:pt x="585" y="792"/>
                  </a:lnTo>
                  <a:lnTo>
                    <a:pt x="541" y="748"/>
                  </a:lnTo>
                  <a:lnTo>
                    <a:pt x="495" y="704"/>
                  </a:lnTo>
                  <a:lnTo>
                    <a:pt x="450" y="659"/>
                  </a:lnTo>
                  <a:lnTo>
                    <a:pt x="404" y="611"/>
                  </a:lnTo>
                  <a:lnTo>
                    <a:pt x="358" y="565"/>
                  </a:lnTo>
                  <a:lnTo>
                    <a:pt x="312" y="517"/>
                  </a:lnTo>
                  <a:lnTo>
                    <a:pt x="269" y="473"/>
                  </a:lnTo>
                  <a:lnTo>
                    <a:pt x="227" y="430"/>
                  </a:lnTo>
                  <a:lnTo>
                    <a:pt x="187" y="388"/>
                  </a:lnTo>
                  <a:lnTo>
                    <a:pt x="151" y="350"/>
                  </a:lnTo>
                  <a:lnTo>
                    <a:pt x="119" y="316"/>
                  </a:lnTo>
                  <a:lnTo>
                    <a:pt x="92" y="286"/>
                  </a:lnTo>
                  <a:lnTo>
                    <a:pt x="70" y="262"/>
                  </a:lnTo>
                  <a:lnTo>
                    <a:pt x="52" y="245"/>
                  </a:lnTo>
                  <a:lnTo>
                    <a:pt x="42" y="233"/>
                  </a:lnTo>
                  <a:lnTo>
                    <a:pt x="38" y="229"/>
                  </a:lnTo>
                  <a:lnTo>
                    <a:pt x="16" y="199"/>
                  </a:lnTo>
                  <a:lnTo>
                    <a:pt x="2" y="165"/>
                  </a:lnTo>
                  <a:lnTo>
                    <a:pt x="0" y="129"/>
                  </a:lnTo>
                  <a:lnTo>
                    <a:pt x="6" y="95"/>
                  </a:lnTo>
                  <a:lnTo>
                    <a:pt x="22" y="63"/>
                  </a:lnTo>
                  <a:lnTo>
                    <a:pt x="46" y="36"/>
                  </a:lnTo>
                  <a:lnTo>
                    <a:pt x="76" y="14"/>
                  </a:lnTo>
                  <a:lnTo>
                    <a:pt x="109" y="2"/>
                  </a:lnTo>
                  <a:lnTo>
                    <a:pt x="143"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3" name="Shape 308">
              <a:extLst>
                <a:ext uri="{FF2B5EF4-FFF2-40B4-BE49-F238E27FC236}">
                  <a16:creationId xmlns:a16="http://schemas.microsoft.com/office/drawing/2014/main" xmlns="" id="{88935424-428D-4EA7-B266-9928A936C068}"/>
                </a:ext>
              </a:extLst>
            </p:cNvPr>
            <p:cNvSpPr/>
            <p:nvPr/>
          </p:nvSpPr>
          <p:spPr>
            <a:xfrm>
              <a:off x="1568450" y="7134225"/>
              <a:ext cx="757238" cy="758825"/>
            </a:xfrm>
            <a:custGeom>
              <a:avLst/>
              <a:gdLst/>
              <a:ahLst/>
              <a:cxnLst/>
              <a:rect l="0" t="0" r="0" b="0"/>
              <a:pathLst>
                <a:path w="955" h="958" extrusionOk="0">
                  <a:moveTo>
                    <a:pt x="141" y="0"/>
                  </a:moveTo>
                  <a:lnTo>
                    <a:pt x="175" y="6"/>
                  </a:lnTo>
                  <a:lnTo>
                    <a:pt x="207" y="20"/>
                  </a:lnTo>
                  <a:lnTo>
                    <a:pt x="237" y="42"/>
                  </a:lnTo>
                  <a:lnTo>
                    <a:pt x="255" y="62"/>
                  </a:lnTo>
                  <a:lnTo>
                    <a:pt x="278" y="90"/>
                  </a:lnTo>
                  <a:lnTo>
                    <a:pt x="310" y="122"/>
                  </a:lnTo>
                  <a:lnTo>
                    <a:pt x="346" y="160"/>
                  </a:lnTo>
                  <a:lnTo>
                    <a:pt x="388" y="203"/>
                  </a:lnTo>
                  <a:lnTo>
                    <a:pt x="432" y="249"/>
                  </a:lnTo>
                  <a:lnTo>
                    <a:pt x="479" y="299"/>
                  </a:lnTo>
                  <a:lnTo>
                    <a:pt x="527" y="349"/>
                  </a:lnTo>
                  <a:lnTo>
                    <a:pt x="579" y="400"/>
                  </a:lnTo>
                  <a:lnTo>
                    <a:pt x="631" y="452"/>
                  </a:lnTo>
                  <a:lnTo>
                    <a:pt x="680" y="504"/>
                  </a:lnTo>
                  <a:lnTo>
                    <a:pt x="732" y="554"/>
                  </a:lnTo>
                  <a:lnTo>
                    <a:pt x="780" y="599"/>
                  </a:lnTo>
                  <a:lnTo>
                    <a:pt x="826" y="643"/>
                  </a:lnTo>
                  <a:lnTo>
                    <a:pt x="869" y="681"/>
                  </a:lnTo>
                  <a:lnTo>
                    <a:pt x="907" y="715"/>
                  </a:lnTo>
                  <a:lnTo>
                    <a:pt x="931" y="743"/>
                  </a:lnTo>
                  <a:lnTo>
                    <a:pt x="949" y="775"/>
                  </a:lnTo>
                  <a:lnTo>
                    <a:pt x="955" y="808"/>
                  </a:lnTo>
                  <a:lnTo>
                    <a:pt x="955" y="842"/>
                  </a:lnTo>
                  <a:lnTo>
                    <a:pt x="943" y="878"/>
                  </a:lnTo>
                  <a:lnTo>
                    <a:pt x="923" y="908"/>
                  </a:lnTo>
                  <a:lnTo>
                    <a:pt x="901" y="930"/>
                  </a:lnTo>
                  <a:lnTo>
                    <a:pt x="875" y="944"/>
                  </a:lnTo>
                  <a:lnTo>
                    <a:pt x="847" y="954"/>
                  </a:lnTo>
                  <a:lnTo>
                    <a:pt x="820" y="958"/>
                  </a:lnTo>
                  <a:lnTo>
                    <a:pt x="788" y="954"/>
                  </a:lnTo>
                  <a:lnTo>
                    <a:pt x="758" y="942"/>
                  </a:lnTo>
                  <a:lnTo>
                    <a:pt x="732" y="924"/>
                  </a:lnTo>
                  <a:lnTo>
                    <a:pt x="688" y="888"/>
                  </a:lnTo>
                  <a:lnTo>
                    <a:pt x="643" y="846"/>
                  </a:lnTo>
                  <a:lnTo>
                    <a:pt x="593" y="799"/>
                  </a:lnTo>
                  <a:lnTo>
                    <a:pt x="541" y="749"/>
                  </a:lnTo>
                  <a:lnTo>
                    <a:pt x="485" y="695"/>
                  </a:lnTo>
                  <a:lnTo>
                    <a:pt x="432" y="641"/>
                  </a:lnTo>
                  <a:lnTo>
                    <a:pt x="378" y="586"/>
                  </a:lnTo>
                  <a:lnTo>
                    <a:pt x="324" y="532"/>
                  </a:lnTo>
                  <a:lnTo>
                    <a:pt x="270" y="478"/>
                  </a:lnTo>
                  <a:lnTo>
                    <a:pt x="221" y="426"/>
                  </a:lnTo>
                  <a:lnTo>
                    <a:pt x="175" y="377"/>
                  </a:lnTo>
                  <a:lnTo>
                    <a:pt x="131" y="333"/>
                  </a:lnTo>
                  <a:lnTo>
                    <a:pt x="93" y="291"/>
                  </a:lnTo>
                  <a:lnTo>
                    <a:pt x="62" y="257"/>
                  </a:lnTo>
                  <a:lnTo>
                    <a:pt x="36" y="229"/>
                  </a:lnTo>
                  <a:lnTo>
                    <a:pt x="16" y="199"/>
                  </a:lnTo>
                  <a:lnTo>
                    <a:pt x="2" y="168"/>
                  </a:lnTo>
                  <a:lnTo>
                    <a:pt x="0" y="132"/>
                  </a:lnTo>
                  <a:lnTo>
                    <a:pt x="6" y="98"/>
                  </a:lnTo>
                  <a:lnTo>
                    <a:pt x="20" y="64"/>
                  </a:lnTo>
                  <a:lnTo>
                    <a:pt x="42" y="36"/>
                  </a:lnTo>
                  <a:lnTo>
                    <a:pt x="71" y="14"/>
                  </a:lnTo>
                  <a:lnTo>
                    <a:pt x="105" y="2"/>
                  </a:lnTo>
                  <a:lnTo>
                    <a:pt x="14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4" name="Shape 309">
              <a:extLst>
                <a:ext uri="{FF2B5EF4-FFF2-40B4-BE49-F238E27FC236}">
                  <a16:creationId xmlns:a16="http://schemas.microsoft.com/office/drawing/2014/main" xmlns="" id="{B3F1B962-DCF7-4BD7-942D-E5BC3A8B4EE5}"/>
                </a:ext>
              </a:extLst>
            </p:cNvPr>
            <p:cNvSpPr/>
            <p:nvPr/>
          </p:nvSpPr>
          <p:spPr>
            <a:xfrm>
              <a:off x="-601663" y="4746625"/>
              <a:ext cx="1301750" cy="2168525"/>
            </a:xfrm>
            <a:custGeom>
              <a:avLst/>
              <a:gdLst/>
              <a:ahLst/>
              <a:cxnLst/>
              <a:rect l="0" t="0" r="0" b="0"/>
              <a:pathLst>
                <a:path w="1640" h="2733" extrusionOk="0">
                  <a:moveTo>
                    <a:pt x="273" y="283"/>
                  </a:moveTo>
                  <a:lnTo>
                    <a:pt x="273" y="2460"/>
                  </a:lnTo>
                  <a:lnTo>
                    <a:pt x="858" y="2460"/>
                  </a:lnTo>
                  <a:lnTo>
                    <a:pt x="873" y="2406"/>
                  </a:lnTo>
                  <a:lnTo>
                    <a:pt x="893" y="2343"/>
                  </a:lnTo>
                  <a:lnTo>
                    <a:pt x="915" y="2269"/>
                  </a:lnTo>
                  <a:lnTo>
                    <a:pt x="941" y="2187"/>
                  </a:lnTo>
                  <a:lnTo>
                    <a:pt x="967" y="2100"/>
                  </a:lnTo>
                  <a:lnTo>
                    <a:pt x="997" y="2004"/>
                  </a:lnTo>
                  <a:lnTo>
                    <a:pt x="1027" y="1903"/>
                  </a:lnTo>
                  <a:lnTo>
                    <a:pt x="1057" y="1795"/>
                  </a:lnTo>
                  <a:lnTo>
                    <a:pt x="1088" y="1686"/>
                  </a:lnTo>
                  <a:lnTo>
                    <a:pt x="1118" y="1572"/>
                  </a:lnTo>
                  <a:lnTo>
                    <a:pt x="1150" y="1457"/>
                  </a:lnTo>
                  <a:lnTo>
                    <a:pt x="1180" y="1341"/>
                  </a:lnTo>
                  <a:lnTo>
                    <a:pt x="1210" y="1224"/>
                  </a:lnTo>
                  <a:lnTo>
                    <a:pt x="1238" y="1109"/>
                  </a:lnTo>
                  <a:lnTo>
                    <a:pt x="1263" y="993"/>
                  </a:lnTo>
                  <a:lnTo>
                    <a:pt x="1289" y="882"/>
                  </a:lnTo>
                  <a:lnTo>
                    <a:pt x="1311" y="774"/>
                  </a:lnTo>
                  <a:lnTo>
                    <a:pt x="1329" y="669"/>
                  </a:lnTo>
                  <a:lnTo>
                    <a:pt x="1345" y="569"/>
                  </a:lnTo>
                  <a:lnTo>
                    <a:pt x="1359" y="476"/>
                  </a:lnTo>
                  <a:lnTo>
                    <a:pt x="1305" y="454"/>
                  </a:lnTo>
                  <a:lnTo>
                    <a:pt x="1238" y="432"/>
                  </a:lnTo>
                  <a:lnTo>
                    <a:pt x="1158" y="410"/>
                  </a:lnTo>
                  <a:lnTo>
                    <a:pt x="1066" y="390"/>
                  </a:lnTo>
                  <a:lnTo>
                    <a:pt x="969" y="370"/>
                  </a:lnTo>
                  <a:lnTo>
                    <a:pt x="862" y="352"/>
                  </a:lnTo>
                  <a:lnTo>
                    <a:pt x="750" y="334"/>
                  </a:lnTo>
                  <a:lnTo>
                    <a:pt x="633" y="320"/>
                  </a:lnTo>
                  <a:lnTo>
                    <a:pt x="513" y="307"/>
                  </a:lnTo>
                  <a:lnTo>
                    <a:pt x="394" y="293"/>
                  </a:lnTo>
                  <a:lnTo>
                    <a:pt x="273" y="283"/>
                  </a:lnTo>
                  <a:close/>
                  <a:moveTo>
                    <a:pt x="145" y="0"/>
                  </a:moveTo>
                  <a:lnTo>
                    <a:pt x="197" y="4"/>
                  </a:lnTo>
                  <a:lnTo>
                    <a:pt x="261" y="8"/>
                  </a:lnTo>
                  <a:lnTo>
                    <a:pt x="334" y="14"/>
                  </a:lnTo>
                  <a:lnTo>
                    <a:pt x="414" y="20"/>
                  </a:lnTo>
                  <a:lnTo>
                    <a:pt x="501" y="28"/>
                  </a:lnTo>
                  <a:lnTo>
                    <a:pt x="595" y="38"/>
                  </a:lnTo>
                  <a:lnTo>
                    <a:pt x="690" y="50"/>
                  </a:lnTo>
                  <a:lnTo>
                    <a:pt x="790" y="64"/>
                  </a:lnTo>
                  <a:lnTo>
                    <a:pt x="889" y="78"/>
                  </a:lnTo>
                  <a:lnTo>
                    <a:pt x="987" y="96"/>
                  </a:lnTo>
                  <a:lnTo>
                    <a:pt x="1084" y="113"/>
                  </a:lnTo>
                  <a:lnTo>
                    <a:pt x="1180" y="135"/>
                  </a:lnTo>
                  <a:lnTo>
                    <a:pt x="1269" y="157"/>
                  </a:lnTo>
                  <a:lnTo>
                    <a:pt x="1351" y="183"/>
                  </a:lnTo>
                  <a:lnTo>
                    <a:pt x="1429" y="211"/>
                  </a:lnTo>
                  <a:lnTo>
                    <a:pt x="1494" y="241"/>
                  </a:lnTo>
                  <a:lnTo>
                    <a:pt x="1552" y="275"/>
                  </a:lnTo>
                  <a:lnTo>
                    <a:pt x="1598" y="310"/>
                  </a:lnTo>
                  <a:lnTo>
                    <a:pt x="1618" y="334"/>
                  </a:lnTo>
                  <a:lnTo>
                    <a:pt x="1632" y="360"/>
                  </a:lnTo>
                  <a:lnTo>
                    <a:pt x="1640" y="390"/>
                  </a:lnTo>
                  <a:lnTo>
                    <a:pt x="1640" y="422"/>
                  </a:lnTo>
                  <a:lnTo>
                    <a:pt x="1632" y="504"/>
                  </a:lnTo>
                  <a:lnTo>
                    <a:pt x="1620" y="591"/>
                  </a:lnTo>
                  <a:lnTo>
                    <a:pt x="1606" y="683"/>
                  </a:lnTo>
                  <a:lnTo>
                    <a:pt x="1588" y="778"/>
                  </a:lnTo>
                  <a:lnTo>
                    <a:pt x="1568" y="878"/>
                  </a:lnTo>
                  <a:lnTo>
                    <a:pt x="1546" y="981"/>
                  </a:lnTo>
                  <a:lnTo>
                    <a:pt x="1524" y="1085"/>
                  </a:lnTo>
                  <a:lnTo>
                    <a:pt x="1498" y="1192"/>
                  </a:lnTo>
                  <a:lnTo>
                    <a:pt x="1472" y="1298"/>
                  </a:lnTo>
                  <a:lnTo>
                    <a:pt x="1447" y="1405"/>
                  </a:lnTo>
                  <a:lnTo>
                    <a:pt x="1419" y="1513"/>
                  </a:lnTo>
                  <a:lnTo>
                    <a:pt x="1391" y="1618"/>
                  </a:lnTo>
                  <a:lnTo>
                    <a:pt x="1361" y="1724"/>
                  </a:lnTo>
                  <a:lnTo>
                    <a:pt x="1333" y="1825"/>
                  </a:lnTo>
                  <a:lnTo>
                    <a:pt x="1305" y="1923"/>
                  </a:lnTo>
                  <a:lnTo>
                    <a:pt x="1277" y="2018"/>
                  </a:lnTo>
                  <a:lnTo>
                    <a:pt x="1250" y="2110"/>
                  </a:lnTo>
                  <a:lnTo>
                    <a:pt x="1226" y="2195"/>
                  </a:lnTo>
                  <a:lnTo>
                    <a:pt x="1200" y="2275"/>
                  </a:lnTo>
                  <a:lnTo>
                    <a:pt x="1178" y="2349"/>
                  </a:lnTo>
                  <a:lnTo>
                    <a:pt x="1158" y="2416"/>
                  </a:lnTo>
                  <a:lnTo>
                    <a:pt x="1138" y="2476"/>
                  </a:lnTo>
                  <a:lnTo>
                    <a:pt x="1122" y="2528"/>
                  </a:lnTo>
                  <a:lnTo>
                    <a:pt x="1108" y="2570"/>
                  </a:lnTo>
                  <a:lnTo>
                    <a:pt x="1098" y="2603"/>
                  </a:lnTo>
                  <a:lnTo>
                    <a:pt x="1090" y="2627"/>
                  </a:lnTo>
                  <a:lnTo>
                    <a:pt x="1086" y="2639"/>
                  </a:lnTo>
                  <a:lnTo>
                    <a:pt x="1072" y="2671"/>
                  </a:lnTo>
                  <a:lnTo>
                    <a:pt x="1051" y="2697"/>
                  </a:lnTo>
                  <a:lnTo>
                    <a:pt x="1023" y="2717"/>
                  </a:lnTo>
                  <a:lnTo>
                    <a:pt x="991" y="2729"/>
                  </a:lnTo>
                  <a:lnTo>
                    <a:pt x="957" y="2733"/>
                  </a:lnTo>
                  <a:lnTo>
                    <a:pt x="137" y="2733"/>
                  </a:lnTo>
                  <a:lnTo>
                    <a:pt x="99" y="2729"/>
                  </a:lnTo>
                  <a:lnTo>
                    <a:pt x="68" y="2715"/>
                  </a:lnTo>
                  <a:lnTo>
                    <a:pt x="40" y="2693"/>
                  </a:lnTo>
                  <a:lnTo>
                    <a:pt x="18" y="2665"/>
                  </a:lnTo>
                  <a:lnTo>
                    <a:pt x="4" y="2633"/>
                  </a:lnTo>
                  <a:lnTo>
                    <a:pt x="0" y="2597"/>
                  </a:lnTo>
                  <a:lnTo>
                    <a:pt x="0" y="135"/>
                  </a:lnTo>
                  <a:lnTo>
                    <a:pt x="6" y="100"/>
                  </a:lnTo>
                  <a:lnTo>
                    <a:pt x="20" y="66"/>
                  </a:lnTo>
                  <a:lnTo>
                    <a:pt x="44" y="36"/>
                  </a:lnTo>
                  <a:lnTo>
                    <a:pt x="74" y="16"/>
                  </a:lnTo>
                  <a:lnTo>
                    <a:pt x="107" y="2"/>
                  </a:lnTo>
                  <a:lnTo>
                    <a:pt x="145"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sp>
          <p:nvSpPr>
            <p:cNvPr id="55" name="Shape 310">
              <a:extLst>
                <a:ext uri="{FF2B5EF4-FFF2-40B4-BE49-F238E27FC236}">
                  <a16:creationId xmlns:a16="http://schemas.microsoft.com/office/drawing/2014/main" xmlns="" id="{F52EE7D5-543D-4206-AC5C-CEC76F111F5F}"/>
                </a:ext>
              </a:extLst>
            </p:cNvPr>
            <p:cNvSpPr/>
            <p:nvPr/>
          </p:nvSpPr>
          <p:spPr>
            <a:xfrm>
              <a:off x="3090863" y="4962525"/>
              <a:ext cx="1514475" cy="2171700"/>
            </a:xfrm>
            <a:custGeom>
              <a:avLst/>
              <a:gdLst/>
              <a:ahLst/>
              <a:cxnLst/>
              <a:rect l="0" t="0" r="0" b="0"/>
              <a:pathLst>
                <a:path w="1908" h="2734" extrusionOk="0">
                  <a:moveTo>
                    <a:pt x="1633" y="274"/>
                  </a:moveTo>
                  <a:lnTo>
                    <a:pt x="1462" y="282"/>
                  </a:lnTo>
                  <a:lnTo>
                    <a:pt x="1299" y="292"/>
                  </a:lnTo>
                  <a:lnTo>
                    <a:pt x="1148" y="308"/>
                  </a:lnTo>
                  <a:lnTo>
                    <a:pt x="1007" y="326"/>
                  </a:lnTo>
                  <a:lnTo>
                    <a:pt x="877" y="346"/>
                  </a:lnTo>
                  <a:lnTo>
                    <a:pt x="756" y="370"/>
                  </a:lnTo>
                  <a:lnTo>
                    <a:pt x="649" y="394"/>
                  </a:lnTo>
                  <a:lnTo>
                    <a:pt x="551" y="416"/>
                  </a:lnTo>
                  <a:lnTo>
                    <a:pt x="465" y="440"/>
                  </a:lnTo>
                  <a:lnTo>
                    <a:pt x="390" y="461"/>
                  </a:lnTo>
                  <a:lnTo>
                    <a:pt x="328" y="483"/>
                  </a:lnTo>
                  <a:lnTo>
                    <a:pt x="362" y="559"/>
                  </a:lnTo>
                  <a:lnTo>
                    <a:pt x="400" y="647"/>
                  </a:lnTo>
                  <a:lnTo>
                    <a:pt x="440" y="742"/>
                  </a:lnTo>
                  <a:lnTo>
                    <a:pt x="481" y="844"/>
                  </a:lnTo>
                  <a:lnTo>
                    <a:pt x="523" y="951"/>
                  </a:lnTo>
                  <a:lnTo>
                    <a:pt x="567" y="1065"/>
                  </a:lnTo>
                  <a:lnTo>
                    <a:pt x="611" y="1182"/>
                  </a:lnTo>
                  <a:lnTo>
                    <a:pt x="657" y="1301"/>
                  </a:lnTo>
                  <a:lnTo>
                    <a:pt x="700" y="1423"/>
                  </a:lnTo>
                  <a:lnTo>
                    <a:pt x="744" y="1544"/>
                  </a:lnTo>
                  <a:lnTo>
                    <a:pt x="786" y="1666"/>
                  </a:lnTo>
                  <a:lnTo>
                    <a:pt x="828" y="1783"/>
                  </a:lnTo>
                  <a:lnTo>
                    <a:pt x="867" y="1898"/>
                  </a:lnTo>
                  <a:lnTo>
                    <a:pt x="905" y="2010"/>
                  </a:lnTo>
                  <a:lnTo>
                    <a:pt x="941" y="2115"/>
                  </a:lnTo>
                  <a:lnTo>
                    <a:pt x="975" y="2215"/>
                  </a:lnTo>
                  <a:lnTo>
                    <a:pt x="1005" y="2306"/>
                  </a:lnTo>
                  <a:lnTo>
                    <a:pt x="1031" y="2388"/>
                  </a:lnTo>
                  <a:lnTo>
                    <a:pt x="1052" y="2460"/>
                  </a:lnTo>
                  <a:lnTo>
                    <a:pt x="1633" y="2460"/>
                  </a:lnTo>
                  <a:lnTo>
                    <a:pt x="1633" y="274"/>
                  </a:lnTo>
                  <a:close/>
                  <a:moveTo>
                    <a:pt x="1771" y="0"/>
                  </a:moveTo>
                  <a:lnTo>
                    <a:pt x="1807" y="6"/>
                  </a:lnTo>
                  <a:lnTo>
                    <a:pt x="1840" y="18"/>
                  </a:lnTo>
                  <a:lnTo>
                    <a:pt x="1868" y="39"/>
                  </a:lnTo>
                  <a:lnTo>
                    <a:pt x="1888" y="67"/>
                  </a:lnTo>
                  <a:lnTo>
                    <a:pt x="1902" y="99"/>
                  </a:lnTo>
                  <a:lnTo>
                    <a:pt x="1908" y="137"/>
                  </a:lnTo>
                  <a:lnTo>
                    <a:pt x="1908" y="2597"/>
                  </a:lnTo>
                  <a:lnTo>
                    <a:pt x="1902" y="2633"/>
                  </a:lnTo>
                  <a:lnTo>
                    <a:pt x="1888" y="2667"/>
                  </a:lnTo>
                  <a:lnTo>
                    <a:pt x="1868" y="2695"/>
                  </a:lnTo>
                  <a:lnTo>
                    <a:pt x="1840" y="2714"/>
                  </a:lnTo>
                  <a:lnTo>
                    <a:pt x="1807" y="2728"/>
                  </a:lnTo>
                  <a:lnTo>
                    <a:pt x="1771" y="2734"/>
                  </a:lnTo>
                  <a:lnTo>
                    <a:pt x="951" y="2734"/>
                  </a:lnTo>
                  <a:lnTo>
                    <a:pt x="915" y="2728"/>
                  </a:lnTo>
                  <a:lnTo>
                    <a:pt x="883" y="2716"/>
                  </a:lnTo>
                  <a:lnTo>
                    <a:pt x="855" y="2695"/>
                  </a:lnTo>
                  <a:lnTo>
                    <a:pt x="834" y="2667"/>
                  </a:lnTo>
                  <a:lnTo>
                    <a:pt x="820" y="2633"/>
                  </a:lnTo>
                  <a:lnTo>
                    <a:pt x="806" y="2583"/>
                  </a:lnTo>
                  <a:lnTo>
                    <a:pt x="788" y="2525"/>
                  </a:lnTo>
                  <a:lnTo>
                    <a:pt x="766" y="2456"/>
                  </a:lnTo>
                  <a:lnTo>
                    <a:pt x="740" y="2378"/>
                  </a:lnTo>
                  <a:lnTo>
                    <a:pt x="714" y="2295"/>
                  </a:lnTo>
                  <a:lnTo>
                    <a:pt x="682" y="2203"/>
                  </a:lnTo>
                  <a:lnTo>
                    <a:pt x="651" y="2107"/>
                  </a:lnTo>
                  <a:lnTo>
                    <a:pt x="617" y="2006"/>
                  </a:lnTo>
                  <a:lnTo>
                    <a:pt x="581" y="1902"/>
                  </a:lnTo>
                  <a:lnTo>
                    <a:pt x="543" y="1795"/>
                  </a:lnTo>
                  <a:lnTo>
                    <a:pt x="503" y="1687"/>
                  </a:lnTo>
                  <a:lnTo>
                    <a:pt x="465" y="1576"/>
                  </a:lnTo>
                  <a:lnTo>
                    <a:pt x="426" y="1467"/>
                  </a:lnTo>
                  <a:lnTo>
                    <a:pt x="384" y="1357"/>
                  </a:lnTo>
                  <a:lnTo>
                    <a:pt x="344" y="1252"/>
                  </a:lnTo>
                  <a:lnTo>
                    <a:pt x="306" y="1146"/>
                  </a:lnTo>
                  <a:lnTo>
                    <a:pt x="267" y="1047"/>
                  </a:lnTo>
                  <a:lnTo>
                    <a:pt x="229" y="949"/>
                  </a:lnTo>
                  <a:lnTo>
                    <a:pt x="193" y="859"/>
                  </a:lnTo>
                  <a:lnTo>
                    <a:pt x="157" y="776"/>
                  </a:lnTo>
                  <a:lnTo>
                    <a:pt x="125" y="698"/>
                  </a:lnTo>
                  <a:lnTo>
                    <a:pt x="95" y="629"/>
                  </a:lnTo>
                  <a:lnTo>
                    <a:pt x="68" y="571"/>
                  </a:lnTo>
                  <a:lnTo>
                    <a:pt x="42" y="521"/>
                  </a:lnTo>
                  <a:lnTo>
                    <a:pt x="20" y="481"/>
                  </a:lnTo>
                  <a:lnTo>
                    <a:pt x="4" y="447"/>
                  </a:lnTo>
                  <a:lnTo>
                    <a:pt x="0" y="410"/>
                  </a:lnTo>
                  <a:lnTo>
                    <a:pt x="4" y="372"/>
                  </a:lnTo>
                  <a:lnTo>
                    <a:pt x="20" y="336"/>
                  </a:lnTo>
                  <a:lnTo>
                    <a:pt x="46" y="308"/>
                  </a:lnTo>
                  <a:lnTo>
                    <a:pt x="78" y="286"/>
                  </a:lnTo>
                  <a:lnTo>
                    <a:pt x="87" y="282"/>
                  </a:lnTo>
                  <a:lnTo>
                    <a:pt x="107" y="272"/>
                  </a:lnTo>
                  <a:lnTo>
                    <a:pt x="137" y="260"/>
                  </a:lnTo>
                  <a:lnTo>
                    <a:pt x="177" y="244"/>
                  </a:lnTo>
                  <a:lnTo>
                    <a:pt x="229" y="227"/>
                  </a:lnTo>
                  <a:lnTo>
                    <a:pt x="288" y="207"/>
                  </a:lnTo>
                  <a:lnTo>
                    <a:pt x="360" y="185"/>
                  </a:lnTo>
                  <a:lnTo>
                    <a:pt x="442" y="163"/>
                  </a:lnTo>
                  <a:lnTo>
                    <a:pt x="531" y="139"/>
                  </a:lnTo>
                  <a:lnTo>
                    <a:pt x="631" y="115"/>
                  </a:lnTo>
                  <a:lnTo>
                    <a:pt x="742" y="93"/>
                  </a:lnTo>
                  <a:lnTo>
                    <a:pt x="861" y="71"/>
                  </a:lnTo>
                  <a:lnTo>
                    <a:pt x="989" y="51"/>
                  </a:lnTo>
                  <a:lnTo>
                    <a:pt x="1128" y="36"/>
                  </a:lnTo>
                  <a:lnTo>
                    <a:pt x="1275" y="20"/>
                  </a:lnTo>
                  <a:lnTo>
                    <a:pt x="1430" y="10"/>
                  </a:lnTo>
                  <a:lnTo>
                    <a:pt x="1596" y="2"/>
                  </a:lnTo>
                  <a:lnTo>
                    <a:pt x="1771" y="0"/>
                  </a:lnTo>
                  <a:close/>
                </a:path>
              </a:pathLst>
            </a:custGeom>
            <a:solidFill>
              <a:srgbClr val="FFFFFF"/>
            </a:solidFill>
            <a:ln>
              <a:noFill/>
            </a:ln>
          </p:spPr>
          <p:txBody>
            <a:bodyPr spcFirstLastPara="1"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000000"/>
                </a:buClr>
                <a:buSzPts val="2400"/>
                <a:buFontTx/>
                <a:buNone/>
                <a:tabLst/>
                <a:defRPr/>
              </a:pPr>
              <a:endParaRPr kumimoji="0" sz="1800" b="0" i="0" u="none" strike="noStrike" kern="0" cap="none" spc="0" normalizeH="0" baseline="0" noProof="0">
                <a:ln>
                  <a:noFill/>
                </a:ln>
                <a:solidFill>
                  <a:srgbClr val="000000"/>
                </a:solidFill>
                <a:effectLst/>
                <a:uLnTx/>
                <a:uFillTx/>
                <a:latin typeface="FS Elliot Pro" panose="02000503040000020004" pitchFamily="50" charset="0"/>
                <a:ea typeface="Calibri"/>
                <a:cs typeface="Calibri"/>
                <a:sym typeface="Calibri"/>
              </a:endParaRPr>
            </a:p>
          </p:txBody>
        </p:sp>
      </p:grpSp>
      <p:pic>
        <p:nvPicPr>
          <p:cNvPr id="56" name="Shape 327" descr="Repeat">
            <a:extLst>
              <a:ext uri="{FF2B5EF4-FFF2-40B4-BE49-F238E27FC236}">
                <a16:creationId xmlns:a16="http://schemas.microsoft.com/office/drawing/2014/main" xmlns="" id="{F52A99A0-FEB9-4629-BF0D-7006491CDADC}"/>
              </a:ext>
            </a:extLst>
          </p:cNvPr>
          <p:cNvPicPr preferRelativeResize="0"/>
          <p:nvPr/>
        </p:nvPicPr>
        <p:blipFill rotWithShape="1">
          <a:blip r:embed="rId6">
            <a:alphaModFix/>
          </a:blip>
          <a:srcRect/>
          <a:stretch/>
        </p:blipFill>
        <p:spPr>
          <a:xfrm>
            <a:off x="4445257" y="2781616"/>
            <a:ext cx="473202" cy="473202"/>
          </a:xfrm>
          <a:prstGeom prst="rect">
            <a:avLst/>
          </a:prstGeom>
          <a:noFill/>
          <a:ln>
            <a:noFill/>
          </a:ln>
        </p:spPr>
      </p:pic>
      <p:sp>
        <p:nvSpPr>
          <p:cNvPr id="44" name="Slide Number Placeholder 1">
            <a:extLst>
              <a:ext uri="{FF2B5EF4-FFF2-40B4-BE49-F238E27FC236}">
                <a16:creationId xmlns:a16="http://schemas.microsoft.com/office/drawing/2014/main" xmlns="" id="{83B9FB42-2518-41BC-940C-6B7F6A897624}"/>
              </a:ext>
            </a:extLst>
          </p:cNvPr>
          <p:cNvSpPr txBox="1">
            <a:spLocks/>
          </p:cNvSpPr>
          <p:nvPr/>
        </p:nvSpPr>
        <p:spPr>
          <a:xfrm>
            <a:off x="190500" y="4664058"/>
            <a:ext cx="266700" cy="274637"/>
          </a:xfrm>
          <a:prstGeom prst="rect">
            <a:avLst/>
          </a:prstGeom>
        </p:spPr>
        <p:txBody>
          <a:bodyPr vert="horz" lIns="0" tIns="0" rIns="0" bIns="0" rtlCol="0" anchor="b"/>
          <a:lstStyle>
            <a:defPPr>
              <a:defRPr lang="en-US"/>
            </a:defPPr>
            <a:lvl1pPr marL="0" algn="l" defTabSz="457200" rtl="0" eaLnBrk="1" latinLnBrk="0" hangingPunct="1">
              <a:defRPr sz="800" kern="1200">
                <a:solidFill>
                  <a:schemeClr val="accent2">
                    <a:lumMod val="5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E894C8D-A86E-C448-9CBF-AD01FEF18A38}" type="slidenum">
              <a:rPr lang="en-US" smtClean="0"/>
              <a:pPr/>
              <a:t>8</a:t>
            </a:fld>
            <a:endParaRPr lang="en-US"/>
          </a:p>
        </p:txBody>
      </p:sp>
      <p:sp>
        <p:nvSpPr>
          <p:cNvPr id="47"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custDataLst>
      <p:tags r:id="rId1"/>
    </p:custDataLst>
    <p:extLst>
      <p:ext uri="{BB962C8B-B14F-4D97-AF65-F5344CB8AC3E}">
        <p14:creationId xmlns:p14="http://schemas.microsoft.com/office/powerpoint/2010/main" val="2391950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6980E019-07A5-4824-AF2B-01B41345DCF1}"/>
              </a:ext>
            </a:extLst>
          </p:cNvPr>
          <p:cNvSpPr>
            <a:spLocks noGrp="1"/>
          </p:cNvSpPr>
          <p:nvPr>
            <p:ph type="title"/>
          </p:nvPr>
        </p:nvSpPr>
        <p:spPr/>
        <p:txBody>
          <a:bodyPr/>
          <a:lstStyle/>
          <a:p>
            <a:r>
              <a:rPr lang="en-US" dirty="0" smtClean="0"/>
              <a:t>System Block Diagram</a:t>
            </a:r>
            <a:endParaRPr lang="en-US" dirty="0"/>
          </a:p>
        </p:txBody>
      </p:sp>
      <p:sp>
        <p:nvSpPr>
          <p:cNvPr id="2" name="Slide Number Placeholder 1">
            <a:extLst>
              <a:ext uri="{FF2B5EF4-FFF2-40B4-BE49-F238E27FC236}">
                <a16:creationId xmlns:a16="http://schemas.microsoft.com/office/drawing/2014/main" xmlns="" id="{A085CF0A-E6F3-4DB6-960B-B74845D53F46}"/>
              </a:ext>
            </a:extLst>
          </p:cNvPr>
          <p:cNvSpPr>
            <a:spLocks noGrp="1"/>
          </p:cNvSpPr>
          <p:nvPr>
            <p:ph type="sldNum" sz="quarter" idx="10"/>
          </p:nvPr>
        </p:nvSpPr>
        <p:spPr/>
        <p:txBody>
          <a:bodyPr/>
          <a:lstStyle/>
          <a:p>
            <a:fld id="{FE894C8D-A86E-C448-9CBF-AD01FEF18A38}" type="slidenum">
              <a:rPr lang="en-US" smtClean="0"/>
              <a:pPr/>
              <a:t>9</a:t>
            </a:fld>
            <a:endParaRPr lang="en-US"/>
          </a:p>
        </p:txBody>
      </p:sp>
      <p:pic>
        <p:nvPicPr>
          <p:cNvPr id="3" name="Picture 2"/>
          <p:cNvPicPr>
            <a:picLocks noChangeAspect="1"/>
          </p:cNvPicPr>
          <p:nvPr/>
        </p:nvPicPr>
        <p:blipFill rotWithShape="1">
          <a:blip r:embed="rId3"/>
          <a:srcRect r="-72" b="-496"/>
          <a:stretch/>
        </p:blipFill>
        <p:spPr>
          <a:xfrm>
            <a:off x="2180436" y="937003"/>
            <a:ext cx="4783127" cy="3575801"/>
          </a:xfrm>
          <a:prstGeom prst="rect">
            <a:avLst/>
          </a:prstGeom>
        </p:spPr>
      </p:pic>
      <p:sp>
        <p:nvSpPr>
          <p:cNvPr id="7" name="Rectangle 6"/>
          <p:cNvSpPr/>
          <p:nvPr/>
        </p:nvSpPr>
        <p:spPr>
          <a:xfrm>
            <a:off x="2117558" y="886899"/>
            <a:ext cx="4943260" cy="3678226"/>
          </a:xfrm>
          <a:prstGeom prst="rect">
            <a:avLst/>
          </a:prstGeom>
          <a:noFill/>
          <a:ln w="12700" cap="rnd">
            <a:solidFill>
              <a:schemeClr val="accent1"/>
            </a:solidFill>
            <a:prstDash val="sysDot"/>
            <a:rou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MSIPCM2ab84acb8bb4a43398ccc47a" descr="{&quot;HashCode&quot;:-2124507896,&quot;Placement&quot;:&quot;Footer&quot;,&quot;Top&quot;:385.731018,&quot;Left&quot;:0.0,&quot;SlideWidth&quot;:720,&quot;SlideHeight&quot;:405}">
            <a:extLst>
              <a:ext uri="{FF2B5EF4-FFF2-40B4-BE49-F238E27FC236}">
                <a16:creationId xmlns:a16="http://schemas.microsoft.com/office/drawing/2014/main" xmlns="" id="{67F45A6F-7F74-4F9E-BAFE-559A5B825654}"/>
              </a:ext>
            </a:extLst>
          </p:cNvPr>
          <p:cNvSpPr txBox="1"/>
          <p:nvPr/>
        </p:nvSpPr>
        <p:spPr>
          <a:xfrm>
            <a:off x="0" y="4938694"/>
            <a:ext cx="2211743" cy="204805"/>
          </a:xfrm>
          <a:prstGeom prst="rect">
            <a:avLst/>
          </a:prstGeom>
          <a:solidFill>
            <a:schemeClr val="bg1"/>
          </a:solidFill>
        </p:spPr>
        <p:txBody>
          <a:bodyPr vert="horz" wrap="square" lIns="0" tIns="0" rIns="0" bIns="0" rtlCol="0" anchor="ctr" anchorCtr="1">
            <a:noAutofit/>
          </a:bodyPr>
          <a:lstStyle/>
          <a:p>
            <a:pPr marL="0" indent="0" algn="l" defTabSz="457200">
              <a:spcBef>
                <a:spcPts val="0"/>
              </a:spcBef>
              <a:spcAft>
                <a:spcPts val="0"/>
              </a:spcAft>
            </a:pPr>
            <a:r>
              <a:rPr lang="en-US" sz="900" dirty="0" smtClean="0">
                <a:solidFill>
                  <a:srgbClr val="737373"/>
                </a:solidFill>
                <a:latin typeface="FS Elliot Pro" panose="02000503040000020004" pitchFamily="50" charset="0"/>
              </a:rPr>
              <a:t>sdmay19_06: Quant Research Library</a:t>
            </a:r>
            <a:endParaRPr lang="en-US" sz="900" dirty="0">
              <a:solidFill>
                <a:srgbClr val="737373"/>
              </a:solidFill>
              <a:latin typeface="FS Elliot Pro" panose="02000503040000020004" pitchFamily="50" charset="0"/>
            </a:endParaRPr>
          </a:p>
        </p:txBody>
      </p:sp>
    </p:spTree>
    <p:extLst>
      <p:ext uri="{BB962C8B-B14F-4D97-AF65-F5344CB8AC3E}">
        <p14:creationId xmlns:p14="http://schemas.microsoft.com/office/powerpoint/2010/main" val="406229737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rincipal">
      <a:dk1>
        <a:srgbClr val="0091DA"/>
      </a:dk1>
      <a:lt1>
        <a:sysClr val="window" lastClr="FFFFFF"/>
      </a:lt1>
      <a:dk2>
        <a:srgbClr val="464E7E"/>
      </a:dk2>
      <a:lt2>
        <a:srgbClr val="0091DA"/>
      </a:lt2>
      <a:accent1>
        <a:srgbClr val="0091DA"/>
      </a:accent1>
      <a:accent2>
        <a:srgbClr val="464E7E"/>
      </a:accent2>
      <a:accent3>
        <a:srgbClr val="F2AF32"/>
      </a:accent3>
      <a:accent4>
        <a:srgbClr val="00C4D9"/>
      </a:accent4>
      <a:accent5>
        <a:srgbClr val="00C19F"/>
      </a:accent5>
      <a:accent6>
        <a:srgbClr val="FF9231"/>
      </a:accent6>
      <a:hlink>
        <a:srgbClr val="00C4D9"/>
      </a:hlink>
      <a:folHlink>
        <a:srgbClr val="68478D"/>
      </a:folHlink>
    </a:clrScheme>
    <a:fontScheme name="FS Elliot">
      <a:majorFont>
        <a:latin typeface="FS Elliot Pro"/>
        <a:ea typeface=""/>
        <a:cs typeface=""/>
      </a:majorFont>
      <a:minorFont>
        <a:latin typeface="FS Ellio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w="12700" cap="rnd">
          <a:noFill/>
          <a:prstDash val="sysDot"/>
          <a:round/>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Autofit/>
      </a:bodyPr>
      <a:lstStyle>
        <a:defPPr>
          <a:lnSpc>
            <a:spcPct val="90000"/>
          </a:lnSpc>
          <a:spcBef>
            <a:spcPts val="0"/>
          </a:spcBef>
          <a:defRPr sz="3000" spc="-70" dirty="0">
            <a:solidFill>
              <a:srgbClr val="0091DA"/>
            </a:solidFill>
            <a:latin typeface="+mj-lt"/>
            <a:cs typeface="FS Elliot Pro Ligh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1516CC7F0119245B210B184CAC836AE" ma:contentTypeVersion="10" ma:contentTypeDescription="Create a new document." ma:contentTypeScope="" ma:versionID="cfedfb2fcf2e4ab72414859f3d1ca20d">
  <xsd:schema xmlns:xsd="http://www.w3.org/2001/XMLSchema" xmlns:xs="http://www.w3.org/2001/XMLSchema" xmlns:p="http://schemas.microsoft.com/office/2006/metadata/properties" xmlns:ns2="7ffdfb31-d28b-488b-af84-fb52a0b2ab8b" xmlns:ns3="88607fc8-d570-402a-a084-7d31b4cdfec4" targetNamespace="http://schemas.microsoft.com/office/2006/metadata/properties" ma:root="true" ma:fieldsID="e48a2cbbf4b98f898847c751f2d2d802" ns2:_="" ns3:_="">
    <xsd:import namespace="7ffdfb31-d28b-488b-af84-fb52a0b2ab8b"/>
    <xsd:import namespace="88607fc8-d570-402a-a084-7d31b4cdfec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fdfb31-d28b-488b-af84-fb52a0b2ab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8607fc8-d570-402a-a084-7d31b4cdfec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7E0792-D823-46E7-B793-55C908AC0681}">
  <ds:schemaRefs>
    <ds:schemaRef ds:uri="http://schemas.microsoft.com/office/infopath/2007/PartnerControls"/>
    <ds:schemaRef ds:uri="7ffdfb31-d28b-488b-af84-fb52a0b2ab8b"/>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88607fc8-d570-402a-a084-7d31b4cdfec4"/>
    <ds:schemaRef ds:uri="http://www.w3.org/XML/1998/namespace"/>
    <ds:schemaRef ds:uri="http://purl.org/dc/dcmitype/"/>
  </ds:schemaRefs>
</ds:datastoreItem>
</file>

<file path=customXml/itemProps2.xml><?xml version="1.0" encoding="utf-8"?>
<ds:datastoreItem xmlns:ds="http://schemas.openxmlformats.org/officeDocument/2006/customXml" ds:itemID="{152D0278-E100-4359-B3BA-98E7771156B4}">
  <ds:schemaRefs>
    <ds:schemaRef ds:uri="http://schemas.microsoft.com/sharepoint/v3/contenttype/forms"/>
  </ds:schemaRefs>
</ds:datastoreItem>
</file>

<file path=customXml/itemProps3.xml><?xml version="1.0" encoding="utf-8"?>
<ds:datastoreItem xmlns:ds="http://schemas.openxmlformats.org/officeDocument/2006/customXml" ds:itemID="{2005F680-2FBD-48F0-B555-13DF88FA0A8B}">
  <ds:schemaRefs>
    <ds:schemaRef ds:uri="7ffdfb31-d28b-488b-af84-fb52a0b2ab8b"/>
    <ds:schemaRef ds:uri="88607fc8-d570-402a-a084-7d31b4cdfe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4650</TotalTime>
  <Words>2143</Words>
  <Application>Microsoft Office PowerPoint</Application>
  <PresentationFormat>On-screen Show (16:9)</PresentationFormat>
  <Paragraphs>369</Paragraphs>
  <Slides>26</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FS Elliot Pro</vt:lpstr>
      <vt:lpstr>FS Elliot Pro Light</vt:lpstr>
      <vt:lpstr>Helvetica Neue</vt:lpstr>
      <vt:lpstr>Roboto</vt:lpstr>
      <vt:lpstr>Wingdings</vt:lpstr>
      <vt:lpstr>Office Theme</vt:lpstr>
      <vt:lpstr>Quant Research Rapid Prototyping Library</vt:lpstr>
      <vt:lpstr>PowerPoint Presentation</vt:lpstr>
      <vt:lpstr>PowerPoint Presentation</vt:lpstr>
      <vt:lpstr>PowerPoint Presentation</vt:lpstr>
      <vt:lpstr>PowerPoint Presentation</vt:lpstr>
      <vt:lpstr>Problem Statement</vt:lpstr>
      <vt:lpstr>System Description</vt:lpstr>
      <vt:lpstr>PowerPoint Presentation</vt:lpstr>
      <vt:lpstr>System Block Diagram</vt:lpstr>
      <vt:lpstr>Functional Requirements</vt:lpstr>
      <vt:lpstr>Non-functional Requirements</vt:lpstr>
      <vt:lpstr>Constraints and Considerations</vt:lpstr>
      <vt:lpstr>Market Survey</vt:lpstr>
      <vt:lpstr>Potential Risks &amp; Mitigation</vt:lpstr>
      <vt:lpstr>Resource Requirements </vt:lpstr>
      <vt:lpstr>Milestones</vt:lpstr>
      <vt:lpstr>PowerPoint Presentation</vt:lpstr>
      <vt:lpstr>Functional Decomposition</vt:lpstr>
      <vt:lpstr>Detailed Design</vt:lpstr>
      <vt:lpstr>Test Plan</vt:lpstr>
      <vt:lpstr>Implementation </vt:lpstr>
      <vt:lpstr>PowerPoint Presentation</vt:lpstr>
      <vt:lpstr>Current Project Status</vt:lpstr>
      <vt:lpstr>Individual Responsibilities </vt:lpstr>
      <vt:lpstr>Plan for Spring 2019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Bohn, Jackson;Harlander, Benjamin;Grimm, Chase</dc:creator>
  <cp:lastModifiedBy>Josiah Anderson</cp:lastModifiedBy>
  <cp:revision>90</cp:revision>
  <cp:lastPrinted>2018-04-05T19:38:59Z</cp:lastPrinted>
  <dcterms:created xsi:type="dcterms:W3CDTF">2016-01-11T21:19:21Z</dcterms:created>
  <dcterms:modified xsi:type="dcterms:W3CDTF">2018-12-03T04:36:38Z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0x010100F1516CC7F0119245B210B184CAC836AE</vt:lpwstr>
  </property>
  <property fmtid="{D5CDD505-2E9C-101B-9397-08002B2CF9AE}" pid="3" name="MSIP_Label_592e18b3-ef59-4f6e-be1a-33d806ead288_Enabled">
    <vt:lpwstr>True</vt:lpwstr>
  </property>
  <property fmtid="{D5CDD505-2E9C-101B-9397-08002B2CF9AE}" pid="4" name="MSIP_Label_592e18b3-ef59-4f6e-be1a-33d806ead288_SiteId">
    <vt:lpwstr>3bea478c-1684-4a8c-8e85-045ec54ba430</vt:lpwstr>
  </property>
  <property fmtid="{D5CDD505-2E9C-101B-9397-08002B2CF9AE}" pid="5" name="MSIP_Label_592e18b3-ef59-4f6e-be1a-33d806ead288_Ref">
    <vt:lpwstr>https://api.informationprotection.azure.com/api/3bea478c-1684-4a8c-8e85-045ec54ba430</vt:lpwstr>
  </property>
  <property fmtid="{D5CDD505-2E9C-101B-9397-08002B2CF9AE}" pid="6" name="MSIP_Label_592e18b3-ef59-4f6e-be1a-33d806ead288_Owner">
    <vt:lpwstr>Bohn.Jackson@principal.com</vt:lpwstr>
  </property>
  <property fmtid="{D5CDD505-2E9C-101B-9397-08002B2CF9AE}" pid="7" name="MSIP_Label_592e18b3-ef59-4f6e-be1a-33d806ead288_SetDate">
    <vt:lpwstr>2018-04-05T09:19:07.3542871-05:00</vt:lpwstr>
  </property>
  <property fmtid="{D5CDD505-2E9C-101B-9397-08002B2CF9AE}" pid="8" name="MSIP_Label_592e18b3-ef59-4f6e-be1a-33d806ead288_Name">
    <vt:lpwstr>Company Confidential</vt:lpwstr>
  </property>
  <property fmtid="{D5CDD505-2E9C-101B-9397-08002B2CF9AE}" pid="9" name="MSIP_Label_592e18b3-ef59-4f6e-be1a-33d806ead288_Application">
    <vt:lpwstr>Microsoft Azure Information Protection</vt:lpwstr>
  </property>
  <property fmtid="{D5CDD505-2E9C-101B-9397-08002B2CF9AE}" pid="10" name="MSIP_Label_592e18b3-ef59-4f6e-be1a-33d806ead288_Extended_MSFT_Method">
    <vt:lpwstr>Manual</vt:lpwstr>
  </property>
  <property fmtid="{D5CDD505-2E9C-101B-9397-08002B2CF9AE}" pid="11" name="Sensitivity">
    <vt:lpwstr>Company Confidential</vt:lpwstr>
  </property>
</Properties>
</file>