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471" r:id="rId5"/>
    <p:sldId id="727" r:id="rId6"/>
    <p:sldId id="737" r:id="rId7"/>
    <p:sldId id="790" r:id="rId8"/>
    <p:sldId id="554" r:id="rId9"/>
    <p:sldId id="751" r:id="rId10"/>
    <p:sldId id="779" r:id="rId11"/>
    <p:sldId id="780" r:id="rId12"/>
    <p:sldId id="781" r:id="rId13"/>
    <p:sldId id="738" r:id="rId14"/>
    <p:sldId id="753" r:id="rId15"/>
    <p:sldId id="782" r:id="rId16"/>
    <p:sldId id="729" r:id="rId17"/>
    <p:sldId id="783" r:id="rId18"/>
    <p:sldId id="791" r:id="rId19"/>
    <p:sldId id="802" r:id="rId20"/>
    <p:sldId id="804" r:id="rId21"/>
    <p:sldId id="809" r:id="rId22"/>
    <p:sldId id="792" r:id="rId23"/>
    <p:sldId id="797" r:id="rId24"/>
    <p:sldId id="793" r:id="rId25"/>
    <p:sldId id="798" r:id="rId26"/>
    <p:sldId id="794" r:id="rId27"/>
    <p:sldId id="805" r:id="rId28"/>
    <p:sldId id="795" r:id="rId29"/>
    <p:sldId id="800" r:id="rId30"/>
    <p:sldId id="806" r:id="rId31"/>
    <p:sldId id="754" r:id="rId32"/>
    <p:sldId id="766" r:id="rId33"/>
    <p:sldId id="776" r:id="rId34"/>
    <p:sldId id="777" r:id="rId35"/>
    <p:sldId id="775" r:id="rId36"/>
    <p:sldId id="807" r:id="rId37"/>
    <p:sldId id="755" r:id="rId38"/>
    <p:sldId id="741" r:id="rId39"/>
    <p:sldId id="759" r:id="rId40"/>
    <p:sldId id="808" r:id="rId41"/>
    <p:sldId id="773" r:id="rId42"/>
    <p:sldId id="762" r:id="rId43"/>
    <p:sldId id="742" r:id="rId44"/>
  </p:sldIdLst>
  <p:sldSz cx="9144000" cy="5143500" type="screen16x9"/>
  <p:notesSz cx="9283700" cy="698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7DF8FB5-028E-4D61-9AF8-E227446C8A9C}">
          <p14:sldIdLst>
            <p14:sldId id="471"/>
          </p14:sldIdLst>
        </p14:section>
        <p14:section name="Introduction" id="{922BE1B1-6F51-4C45-9F97-7D9C2092AB73}">
          <p14:sldIdLst>
            <p14:sldId id="727"/>
            <p14:sldId id="737"/>
            <p14:sldId id="790"/>
            <p14:sldId id="554"/>
          </p14:sldIdLst>
        </p14:section>
        <p14:section name="Requirements" id="{7FADB354-1CC6-438D-A3CD-312E7734D9FA}">
          <p14:sldIdLst>
            <p14:sldId id="751"/>
            <p14:sldId id="779"/>
            <p14:sldId id="780"/>
            <p14:sldId id="781"/>
            <p14:sldId id="738"/>
          </p14:sldIdLst>
        </p14:section>
        <p14:section name="System Design" id="{6C1146B7-9258-4C02-9E30-CA898D4A4851}">
          <p14:sldIdLst>
            <p14:sldId id="753"/>
            <p14:sldId id="782"/>
            <p14:sldId id="729"/>
            <p14:sldId id="783"/>
            <p14:sldId id="791"/>
            <p14:sldId id="802"/>
            <p14:sldId id="804"/>
            <p14:sldId id="809"/>
            <p14:sldId id="792"/>
            <p14:sldId id="797"/>
            <p14:sldId id="793"/>
            <p14:sldId id="798"/>
            <p14:sldId id="794"/>
            <p14:sldId id="805"/>
            <p14:sldId id="795"/>
            <p14:sldId id="800"/>
            <p14:sldId id="806"/>
          </p14:sldIdLst>
        </p14:section>
        <p14:section name="Testing/Implementation" id="{2C6C510E-F0C6-4D7E-8BB6-8E5B0D1368CF}">
          <p14:sldIdLst>
            <p14:sldId id="754"/>
            <p14:sldId id="766"/>
            <p14:sldId id="776"/>
            <p14:sldId id="777"/>
            <p14:sldId id="775"/>
            <p14:sldId id="807"/>
          </p14:sldIdLst>
        </p14:section>
        <p14:section name="Conclusion" id="{EB770F9E-9F22-41A6-93CC-9A189611116E}">
          <p14:sldIdLst>
            <p14:sldId id="755"/>
            <p14:sldId id="741"/>
            <p14:sldId id="759"/>
            <p14:sldId id="808"/>
            <p14:sldId id="773"/>
            <p14:sldId id="762"/>
            <p14:sldId id="742"/>
          </p14:sldIdLst>
        </p14:section>
      </p14:sectionLst>
    </p:ext>
    <p:ext uri="{EFAFB233-063F-42B5-8137-9DF3F51BA10A}">
      <p15:sldGuideLst xmlns:p15="http://schemas.microsoft.com/office/powerpoint/2012/main">
        <p15:guide id="10" orient="horz" pos="1644" userDrawn="1">
          <p15:clr>
            <a:srgbClr val="A4A3A4"/>
          </p15:clr>
        </p15:guide>
        <p15:guide id="11" pos="5352" userDrawn="1">
          <p15:clr>
            <a:srgbClr val="A4A3A4"/>
          </p15:clr>
        </p15:guide>
        <p15:guide id="12" orient="horz" pos="2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m, Chase" initials="GC" lastIdx="12" clrIdx="0">
    <p:extLst>
      <p:ext uri="{19B8F6BF-5375-455C-9EA6-DF929625EA0E}">
        <p15:presenceInfo xmlns:p15="http://schemas.microsoft.com/office/powerpoint/2012/main" userId="S-1-5-21-414670182-1717447316-1905203885-539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17"/>
    <a:srgbClr val="CCD109"/>
    <a:srgbClr val="162B48"/>
    <a:srgbClr val="FF9966"/>
    <a:srgbClr val="4D4E53"/>
    <a:srgbClr val="8C8D8E"/>
    <a:srgbClr val="E6E7E8"/>
    <a:srgbClr val="514689"/>
    <a:srgbClr val="68478D"/>
    <a:srgbClr val="E8E5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660A3-C994-43F3-97DC-72AECBAA74A2}" v="133" dt="2018-09-24T12:48:30.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1939" autoAdjust="0"/>
  </p:normalViewPr>
  <p:slideViewPr>
    <p:cSldViewPr snapToGrid="0">
      <p:cViewPr>
        <p:scale>
          <a:sx n="100" d="100"/>
          <a:sy n="100" d="100"/>
        </p:scale>
        <p:origin x="917" y="58"/>
      </p:cViewPr>
      <p:guideLst>
        <p:guide orient="horz" pos="1644"/>
        <p:guide pos="5352"/>
        <p:guide orient="horz" pos="28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10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ubenko, Anzhelika" userId="S::lyubenko.anzhelika@principal.com::b62cdc63-bac2-4856-8926-58e9894e28dd" providerId="AD" clId="Web-{36A660A3-C994-43F3-97DC-72AECBAA74A2}"/>
    <pc:docChg chg="modSld">
      <pc:chgData name="Lyubenko, Anzhelika" userId="S::lyubenko.anzhelika@principal.com::b62cdc63-bac2-4856-8926-58e9894e28dd" providerId="AD" clId="Web-{36A660A3-C994-43F3-97DC-72AECBAA74A2}" dt="2018-09-24T12:48:30.264" v="139" actId="20577"/>
      <pc:docMkLst>
        <pc:docMk/>
      </pc:docMkLst>
      <pc:sldChg chg="modSp">
        <pc:chgData name="Lyubenko, Anzhelika" userId="S::lyubenko.anzhelika@principal.com::b62cdc63-bac2-4856-8926-58e9894e28dd" providerId="AD" clId="Web-{36A660A3-C994-43F3-97DC-72AECBAA74A2}" dt="2018-09-24T12:48:30.264" v="139" actId="20577"/>
        <pc:sldMkLst>
          <pc:docMk/>
          <pc:sldMk cId="378336018" sldId="471"/>
        </pc:sldMkLst>
        <pc:spChg chg="mod">
          <ac:chgData name="Lyubenko, Anzhelika" userId="S::lyubenko.anzhelika@principal.com::b62cdc63-bac2-4856-8926-58e9894e28dd" providerId="AD" clId="Web-{36A660A3-C994-43F3-97DC-72AECBAA74A2}" dt="2018-09-24T12:48:30.264" v="139" actId="20577"/>
          <ac:spMkLst>
            <pc:docMk/>
            <pc:sldMk cId="378336018" sldId="471"/>
            <ac:spMk id="247" creationId="{00000000-0000-0000-0000-000000000000}"/>
          </ac:spMkLst>
        </pc:spChg>
        <pc:spChg chg="mod">
          <ac:chgData name="Lyubenko, Anzhelika" userId="S::lyubenko.anzhelika@principal.com::b62cdc63-bac2-4856-8926-58e9894e28dd" providerId="AD" clId="Web-{36A660A3-C994-43F3-97DC-72AECBAA74A2}" dt="2018-09-24T12:48:26.639" v="116" actId="20577"/>
          <ac:spMkLst>
            <pc:docMk/>
            <pc:sldMk cId="378336018" sldId="471"/>
            <ac:spMk id="24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CBE87-7636-4098-A7D5-3C81ADAE7151}"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lang="en-US"/>
        </a:p>
      </dgm:t>
    </dgm:pt>
    <dgm:pt modelId="{77C588F5-854D-49EC-A1F1-AE835667A3CB}">
      <dgm:prSet phldrT="[Text]"/>
      <dgm:spPr/>
      <dgm:t>
        <a:bodyPr/>
        <a:lstStyle/>
        <a:p>
          <a:r>
            <a:rPr lang="en-US" dirty="0" smtClean="0"/>
            <a:t>Data Scientists on the Global Equities Team at Principal Financial </a:t>
          </a:r>
          <a:endParaRPr lang="en-US" dirty="0"/>
        </a:p>
      </dgm:t>
    </dgm:pt>
    <dgm:pt modelId="{79C9B96C-661A-4977-AE50-D0185B2CBF56}" type="parTrans" cxnId="{EEA82B80-9D80-43DE-B78C-03C5FDC02C5A}">
      <dgm:prSet/>
      <dgm:spPr/>
      <dgm:t>
        <a:bodyPr/>
        <a:lstStyle/>
        <a:p>
          <a:endParaRPr lang="en-US"/>
        </a:p>
      </dgm:t>
    </dgm:pt>
    <dgm:pt modelId="{EDCD7EC5-C012-4B12-A3A5-52BB85969AD8}" type="sibTrans" cxnId="{EEA82B80-9D80-43DE-B78C-03C5FDC02C5A}">
      <dgm:prSet/>
      <dgm:spPr/>
      <dgm:t>
        <a:bodyPr/>
        <a:lstStyle/>
        <a:p>
          <a:endParaRPr lang="en-US"/>
        </a:p>
      </dgm:t>
    </dgm:pt>
    <dgm:pt modelId="{6C0C796D-568C-47FB-8179-218435ECCC57}">
      <dgm:prSet phldrT="[Text]"/>
      <dgm:spPr/>
      <dgm:t>
        <a:bodyPr/>
        <a:lstStyle/>
        <a:p>
          <a:r>
            <a:rPr lang="en-US" dirty="0" smtClean="0"/>
            <a:t>Research</a:t>
          </a:r>
          <a:endParaRPr lang="en-US" dirty="0"/>
        </a:p>
      </dgm:t>
    </dgm:pt>
    <dgm:pt modelId="{0939A7D4-4C32-482D-9065-0024C70D90E5}" type="parTrans" cxnId="{57A94478-9BD3-4336-9FE0-F232D8E8243E}">
      <dgm:prSet/>
      <dgm:spPr/>
      <dgm:t>
        <a:bodyPr/>
        <a:lstStyle/>
        <a:p>
          <a:endParaRPr lang="en-US"/>
        </a:p>
      </dgm:t>
    </dgm:pt>
    <dgm:pt modelId="{66CC47A7-9776-4B28-8F2E-AC75E28C96D5}" type="sibTrans" cxnId="{57A94478-9BD3-4336-9FE0-F232D8E8243E}">
      <dgm:prSet/>
      <dgm:spPr/>
      <dgm:t>
        <a:bodyPr/>
        <a:lstStyle/>
        <a:p>
          <a:endParaRPr lang="en-US"/>
        </a:p>
      </dgm:t>
    </dgm:pt>
    <dgm:pt modelId="{67F719C3-42B5-4339-87FF-FF82AAA56AFD}">
      <dgm:prSet phldrT="[Text]"/>
      <dgm:spPr/>
      <dgm:t>
        <a:bodyPr/>
        <a:lstStyle/>
        <a:p>
          <a:r>
            <a:rPr lang="en-US" dirty="0" smtClean="0"/>
            <a:t>Quickly test new prediction models</a:t>
          </a:r>
          <a:endParaRPr lang="en-US" dirty="0"/>
        </a:p>
      </dgm:t>
    </dgm:pt>
    <dgm:pt modelId="{AABE5EF4-DDB5-494A-AFA5-2D01C7FB5DE5}" type="parTrans" cxnId="{07BC6A84-4927-43A9-8423-25550407F051}">
      <dgm:prSet/>
      <dgm:spPr/>
      <dgm:t>
        <a:bodyPr/>
        <a:lstStyle/>
        <a:p>
          <a:endParaRPr lang="en-US"/>
        </a:p>
      </dgm:t>
    </dgm:pt>
    <dgm:pt modelId="{C25C51F5-BCEF-4D8E-9566-7B40B4E13D1A}" type="sibTrans" cxnId="{07BC6A84-4927-43A9-8423-25550407F051}">
      <dgm:prSet/>
      <dgm:spPr/>
      <dgm:t>
        <a:bodyPr/>
        <a:lstStyle/>
        <a:p>
          <a:endParaRPr lang="en-US"/>
        </a:p>
      </dgm:t>
    </dgm:pt>
    <dgm:pt modelId="{B4A29931-0043-4EE4-85E2-A859648E9776}">
      <dgm:prSet phldrT="[Text]"/>
      <dgm:spPr/>
      <dgm:t>
        <a:bodyPr/>
        <a:lstStyle/>
        <a:p>
          <a:r>
            <a:rPr lang="en-US" dirty="0" smtClean="0"/>
            <a:t>Visualize the output of a simulation in reference to  the factor portfolios, models, and policies used</a:t>
          </a:r>
          <a:endParaRPr lang="en-US" dirty="0"/>
        </a:p>
      </dgm:t>
    </dgm:pt>
    <dgm:pt modelId="{9BFC0E32-F8DF-4420-879B-B41C68C6A074}" type="parTrans" cxnId="{BEEF688F-C80B-4528-83AD-F7146D293FAA}">
      <dgm:prSet/>
      <dgm:spPr/>
      <dgm:t>
        <a:bodyPr/>
        <a:lstStyle/>
        <a:p>
          <a:endParaRPr lang="en-US"/>
        </a:p>
      </dgm:t>
    </dgm:pt>
    <dgm:pt modelId="{8C9A57C6-FCF0-42B6-83CD-FFD6AF31BB3E}" type="sibTrans" cxnId="{BEEF688F-C80B-4528-83AD-F7146D293FAA}">
      <dgm:prSet/>
      <dgm:spPr/>
      <dgm:t>
        <a:bodyPr/>
        <a:lstStyle/>
        <a:p>
          <a:endParaRPr lang="en-US"/>
        </a:p>
      </dgm:t>
    </dgm:pt>
    <dgm:pt modelId="{B9BA501B-6A6D-43BD-8BE0-CE51DA2FBAC5}">
      <dgm:prSet phldrT="[Text]"/>
      <dgm:spPr/>
      <dgm:t>
        <a:bodyPr/>
        <a:lstStyle/>
        <a:p>
          <a:r>
            <a:rPr lang="en-US" dirty="0" smtClean="0"/>
            <a:t>Production</a:t>
          </a:r>
          <a:endParaRPr lang="en-US" dirty="0"/>
        </a:p>
      </dgm:t>
    </dgm:pt>
    <dgm:pt modelId="{CD1E007C-1A26-4BBB-9C76-DB4793BC75C8}" type="parTrans" cxnId="{2DEF34AF-FFC5-44E0-BEE3-6D3BF022F4CB}">
      <dgm:prSet/>
      <dgm:spPr/>
      <dgm:t>
        <a:bodyPr/>
        <a:lstStyle/>
        <a:p>
          <a:endParaRPr lang="en-US"/>
        </a:p>
      </dgm:t>
    </dgm:pt>
    <dgm:pt modelId="{0B009E92-EBB6-40F5-BDC6-E85CA4169BC7}" type="sibTrans" cxnId="{2DEF34AF-FFC5-44E0-BEE3-6D3BF022F4CB}">
      <dgm:prSet/>
      <dgm:spPr/>
      <dgm:t>
        <a:bodyPr/>
        <a:lstStyle/>
        <a:p>
          <a:endParaRPr lang="en-US"/>
        </a:p>
      </dgm:t>
    </dgm:pt>
    <dgm:pt modelId="{4503FDB7-CC92-4FBA-A590-F7F9B1B3C8D6}">
      <dgm:prSet phldrT="[Text]"/>
      <dgm:spPr/>
      <dgm:t>
        <a:bodyPr/>
        <a:lstStyle/>
        <a:p>
          <a:r>
            <a:rPr lang="en-US" dirty="0" smtClean="0"/>
            <a:t>Generate stock performance predictions at periodic intervals for a set of prediction models</a:t>
          </a:r>
          <a:endParaRPr lang="en-US" dirty="0"/>
        </a:p>
      </dgm:t>
    </dgm:pt>
    <dgm:pt modelId="{43F3CD01-6199-402C-9C3D-B25004704BD5}" type="parTrans" cxnId="{AA61D24A-333C-4E17-AD74-C81E6B82BBF7}">
      <dgm:prSet/>
      <dgm:spPr/>
      <dgm:t>
        <a:bodyPr/>
        <a:lstStyle/>
        <a:p>
          <a:endParaRPr lang="en-US"/>
        </a:p>
      </dgm:t>
    </dgm:pt>
    <dgm:pt modelId="{289CFCBA-5412-4EE4-AE21-E9082C1D5E35}" type="sibTrans" cxnId="{AA61D24A-333C-4E17-AD74-C81E6B82BBF7}">
      <dgm:prSet/>
      <dgm:spPr/>
      <dgm:t>
        <a:bodyPr/>
        <a:lstStyle/>
        <a:p>
          <a:endParaRPr lang="en-US"/>
        </a:p>
      </dgm:t>
    </dgm:pt>
    <dgm:pt modelId="{38619A9D-2659-401B-8C1D-2A92E02A7D1E}">
      <dgm:prSet phldrT="[Text]"/>
      <dgm:spPr/>
      <dgm:t>
        <a:bodyPr/>
        <a:lstStyle/>
        <a:p>
          <a:r>
            <a:rPr lang="en-US" dirty="0" smtClean="0"/>
            <a:t>USERS</a:t>
          </a:r>
          <a:endParaRPr lang="en-US" dirty="0"/>
        </a:p>
      </dgm:t>
    </dgm:pt>
    <dgm:pt modelId="{DFAE8815-DEB2-4107-A5F2-0AA9EA33B1BD}" type="parTrans" cxnId="{066ABC1C-A674-4CD8-8E02-5CE0A75D7B32}">
      <dgm:prSet/>
      <dgm:spPr/>
      <dgm:t>
        <a:bodyPr/>
        <a:lstStyle/>
        <a:p>
          <a:endParaRPr lang="en-US"/>
        </a:p>
      </dgm:t>
    </dgm:pt>
    <dgm:pt modelId="{A4F23EAF-5FB4-4A16-88EC-4B39EAB484DB}" type="sibTrans" cxnId="{066ABC1C-A674-4CD8-8E02-5CE0A75D7B32}">
      <dgm:prSet/>
      <dgm:spPr/>
      <dgm:t>
        <a:bodyPr/>
        <a:lstStyle/>
        <a:p>
          <a:endParaRPr lang="en-US"/>
        </a:p>
      </dgm:t>
    </dgm:pt>
    <dgm:pt modelId="{35FA8C88-AF2F-4FDE-BA6D-CC8F5EF032DA}">
      <dgm:prSet phldrT="[Text]"/>
      <dgm:spPr/>
      <dgm:t>
        <a:bodyPr/>
        <a:lstStyle/>
        <a:p>
          <a:r>
            <a:rPr lang="en-US" dirty="0" smtClean="0"/>
            <a:t>USE</a:t>
          </a:r>
          <a:endParaRPr lang="en-US" dirty="0"/>
        </a:p>
      </dgm:t>
    </dgm:pt>
    <dgm:pt modelId="{7833B06A-3D92-45A4-861E-3D8904EA9329}" type="parTrans" cxnId="{A84077B7-3426-493F-81E2-67C1F6DDB3E3}">
      <dgm:prSet/>
      <dgm:spPr/>
      <dgm:t>
        <a:bodyPr/>
        <a:lstStyle/>
        <a:p>
          <a:endParaRPr lang="en-US"/>
        </a:p>
      </dgm:t>
    </dgm:pt>
    <dgm:pt modelId="{8C34380C-DBF1-40EA-9B75-397AD2F6F636}" type="sibTrans" cxnId="{A84077B7-3426-493F-81E2-67C1F6DDB3E3}">
      <dgm:prSet/>
      <dgm:spPr/>
      <dgm:t>
        <a:bodyPr/>
        <a:lstStyle/>
        <a:p>
          <a:endParaRPr lang="en-US"/>
        </a:p>
      </dgm:t>
    </dgm:pt>
    <dgm:pt modelId="{51934133-2D1D-4936-9C6F-379DD14240F3}">
      <dgm:prSet phldrT="[Text]"/>
      <dgm:spPr/>
      <dgm:t>
        <a:bodyPr/>
        <a:lstStyle/>
        <a:p>
          <a:r>
            <a:rPr lang="en-US" dirty="0" smtClean="0"/>
            <a:t>CASE</a:t>
          </a:r>
          <a:endParaRPr lang="en-US" dirty="0"/>
        </a:p>
      </dgm:t>
    </dgm:pt>
    <dgm:pt modelId="{000188E1-70B5-4526-9C64-B6F2A3BF292A}" type="parTrans" cxnId="{2F4AB5AD-E794-4E4A-ABDC-A7C4007CF95E}">
      <dgm:prSet/>
      <dgm:spPr/>
      <dgm:t>
        <a:bodyPr/>
        <a:lstStyle/>
        <a:p>
          <a:endParaRPr lang="en-US"/>
        </a:p>
      </dgm:t>
    </dgm:pt>
    <dgm:pt modelId="{4B2E0005-27F4-4F1A-B1F3-FAEBA52320A9}" type="sibTrans" cxnId="{2F4AB5AD-E794-4E4A-ABDC-A7C4007CF95E}">
      <dgm:prSet/>
      <dgm:spPr/>
      <dgm:t>
        <a:bodyPr/>
        <a:lstStyle/>
        <a:p>
          <a:endParaRPr lang="en-US"/>
        </a:p>
      </dgm:t>
    </dgm:pt>
    <dgm:pt modelId="{DD69F80F-3A5F-44BD-9333-5F8F7D9763A3}" type="pres">
      <dgm:prSet presAssocID="{665CBE87-7636-4098-A7D5-3C81ADAE7151}" presName="mainComposite" presStyleCnt="0">
        <dgm:presLayoutVars>
          <dgm:chPref val="1"/>
          <dgm:dir/>
          <dgm:animOne val="branch"/>
          <dgm:animLvl val="lvl"/>
          <dgm:resizeHandles val="exact"/>
        </dgm:presLayoutVars>
      </dgm:prSet>
      <dgm:spPr/>
      <dgm:t>
        <a:bodyPr/>
        <a:lstStyle/>
        <a:p>
          <a:endParaRPr lang="en-US"/>
        </a:p>
      </dgm:t>
    </dgm:pt>
    <dgm:pt modelId="{D1B16CA7-EB0A-4E83-8A6D-2DAC88EBB3D4}" type="pres">
      <dgm:prSet presAssocID="{665CBE87-7636-4098-A7D5-3C81ADAE7151}" presName="hierFlow" presStyleCnt="0"/>
      <dgm:spPr/>
    </dgm:pt>
    <dgm:pt modelId="{0FF4533A-5478-449A-9D56-116851D14438}" type="pres">
      <dgm:prSet presAssocID="{665CBE87-7636-4098-A7D5-3C81ADAE7151}" presName="firstBuf" presStyleCnt="0"/>
      <dgm:spPr/>
    </dgm:pt>
    <dgm:pt modelId="{8436EC7F-0A86-40FF-9C5A-9C5E4678D6ED}" type="pres">
      <dgm:prSet presAssocID="{665CBE87-7636-4098-A7D5-3C81ADAE7151}" presName="hierChild1" presStyleCnt="0">
        <dgm:presLayoutVars>
          <dgm:chPref val="1"/>
          <dgm:animOne val="branch"/>
          <dgm:animLvl val="lvl"/>
        </dgm:presLayoutVars>
      </dgm:prSet>
      <dgm:spPr/>
    </dgm:pt>
    <dgm:pt modelId="{B1074322-C54C-4557-9CD8-D8442EAC185E}" type="pres">
      <dgm:prSet presAssocID="{77C588F5-854D-49EC-A1F1-AE835667A3CB}" presName="Name17" presStyleCnt="0"/>
      <dgm:spPr/>
    </dgm:pt>
    <dgm:pt modelId="{F3F3DA67-A64A-48B7-9F16-D01ABA102AFA}" type="pres">
      <dgm:prSet presAssocID="{77C588F5-854D-49EC-A1F1-AE835667A3CB}" presName="level1Shape" presStyleLbl="node0" presStyleIdx="0" presStyleCnt="1">
        <dgm:presLayoutVars>
          <dgm:chPref val="3"/>
        </dgm:presLayoutVars>
      </dgm:prSet>
      <dgm:spPr/>
      <dgm:t>
        <a:bodyPr/>
        <a:lstStyle/>
        <a:p>
          <a:endParaRPr lang="en-US"/>
        </a:p>
      </dgm:t>
    </dgm:pt>
    <dgm:pt modelId="{97B1AA93-7A41-45D6-B3C6-38239124915E}" type="pres">
      <dgm:prSet presAssocID="{77C588F5-854D-49EC-A1F1-AE835667A3CB}" presName="hierChild2" presStyleCnt="0"/>
      <dgm:spPr/>
    </dgm:pt>
    <dgm:pt modelId="{A389610D-2C8D-4792-A82F-6374A1BCD6BB}" type="pres">
      <dgm:prSet presAssocID="{0939A7D4-4C32-482D-9065-0024C70D90E5}" presName="Name25" presStyleLbl="parChTrans1D2" presStyleIdx="0" presStyleCnt="2"/>
      <dgm:spPr/>
      <dgm:t>
        <a:bodyPr/>
        <a:lstStyle/>
        <a:p>
          <a:endParaRPr lang="en-US"/>
        </a:p>
      </dgm:t>
    </dgm:pt>
    <dgm:pt modelId="{0BD3D256-B50C-4B23-92AF-89A6EC1E9ABE}" type="pres">
      <dgm:prSet presAssocID="{0939A7D4-4C32-482D-9065-0024C70D90E5}" presName="connTx" presStyleLbl="parChTrans1D2" presStyleIdx="0" presStyleCnt="2"/>
      <dgm:spPr/>
      <dgm:t>
        <a:bodyPr/>
        <a:lstStyle/>
        <a:p>
          <a:endParaRPr lang="en-US"/>
        </a:p>
      </dgm:t>
    </dgm:pt>
    <dgm:pt modelId="{B1388685-4E0B-46FE-92CC-E512BEC76915}" type="pres">
      <dgm:prSet presAssocID="{6C0C796D-568C-47FB-8179-218435ECCC57}" presName="Name30" presStyleCnt="0"/>
      <dgm:spPr/>
    </dgm:pt>
    <dgm:pt modelId="{A8891633-C1BE-4AF7-8BF8-4158503752A1}" type="pres">
      <dgm:prSet presAssocID="{6C0C796D-568C-47FB-8179-218435ECCC57}" presName="level2Shape" presStyleLbl="node2" presStyleIdx="0" presStyleCnt="2"/>
      <dgm:spPr/>
      <dgm:t>
        <a:bodyPr/>
        <a:lstStyle/>
        <a:p>
          <a:endParaRPr lang="en-US"/>
        </a:p>
      </dgm:t>
    </dgm:pt>
    <dgm:pt modelId="{E551BF7F-A20C-45BB-A7B7-F71652061830}" type="pres">
      <dgm:prSet presAssocID="{6C0C796D-568C-47FB-8179-218435ECCC57}" presName="hierChild3" presStyleCnt="0"/>
      <dgm:spPr/>
    </dgm:pt>
    <dgm:pt modelId="{AD132775-7169-436E-812D-31F5A79E97D2}" type="pres">
      <dgm:prSet presAssocID="{AABE5EF4-DDB5-494A-AFA5-2D01C7FB5DE5}" presName="Name25" presStyleLbl="parChTrans1D3" presStyleIdx="0" presStyleCnt="3"/>
      <dgm:spPr/>
      <dgm:t>
        <a:bodyPr/>
        <a:lstStyle/>
        <a:p>
          <a:endParaRPr lang="en-US"/>
        </a:p>
      </dgm:t>
    </dgm:pt>
    <dgm:pt modelId="{2519A4A9-0CAE-4824-83C4-8D9506C9ED63}" type="pres">
      <dgm:prSet presAssocID="{AABE5EF4-DDB5-494A-AFA5-2D01C7FB5DE5}" presName="connTx" presStyleLbl="parChTrans1D3" presStyleIdx="0" presStyleCnt="3"/>
      <dgm:spPr/>
      <dgm:t>
        <a:bodyPr/>
        <a:lstStyle/>
        <a:p>
          <a:endParaRPr lang="en-US"/>
        </a:p>
      </dgm:t>
    </dgm:pt>
    <dgm:pt modelId="{18A9E53B-C0E5-473D-B3FC-BD46C7997BC8}" type="pres">
      <dgm:prSet presAssocID="{67F719C3-42B5-4339-87FF-FF82AAA56AFD}" presName="Name30" presStyleCnt="0"/>
      <dgm:spPr/>
    </dgm:pt>
    <dgm:pt modelId="{E19492F8-581A-4FD8-BA01-6A6E40CA958E}" type="pres">
      <dgm:prSet presAssocID="{67F719C3-42B5-4339-87FF-FF82AAA56AFD}" presName="level2Shape" presStyleLbl="node3" presStyleIdx="0" presStyleCnt="3"/>
      <dgm:spPr/>
      <dgm:t>
        <a:bodyPr/>
        <a:lstStyle/>
        <a:p>
          <a:endParaRPr lang="en-US"/>
        </a:p>
      </dgm:t>
    </dgm:pt>
    <dgm:pt modelId="{0E4B1CFA-80E3-4C2E-9CD2-363FB930D84B}" type="pres">
      <dgm:prSet presAssocID="{67F719C3-42B5-4339-87FF-FF82AAA56AFD}" presName="hierChild3" presStyleCnt="0"/>
      <dgm:spPr/>
    </dgm:pt>
    <dgm:pt modelId="{21B5233E-0113-4090-9EDB-369931A5AB9A}" type="pres">
      <dgm:prSet presAssocID="{9BFC0E32-F8DF-4420-879B-B41C68C6A074}" presName="Name25" presStyleLbl="parChTrans1D3" presStyleIdx="1" presStyleCnt="3"/>
      <dgm:spPr/>
      <dgm:t>
        <a:bodyPr/>
        <a:lstStyle/>
        <a:p>
          <a:endParaRPr lang="en-US"/>
        </a:p>
      </dgm:t>
    </dgm:pt>
    <dgm:pt modelId="{650F1182-20A8-4CE5-915E-EAB01926A779}" type="pres">
      <dgm:prSet presAssocID="{9BFC0E32-F8DF-4420-879B-B41C68C6A074}" presName="connTx" presStyleLbl="parChTrans1D3" presStyleIdx="1" presStyleCnt="3"/>
      <dgm:spPr/>
      <dgm:t>
        <a:bodyPr/>
        <a:lstStyle/>
        <a:p>
          <a:endParaRPr lang="en-US"/>
        </a:p>
      </dgm:t>
    </dgm:pt>
    <dgm:pt modelId="{048FD78C-4409-4B3B-A9EE-54D9E974829D}" type="pres">
      <dgm:prSet presAssocID="{B4A29931-0043-4EE4-85E2-A859648E9776}" presName="Name30" presStyleCnt="0"/>
      <dgm:spPr/>
    </dgm:pt>
    <dgm:pt modelId="{74DADCF2-75D8-4086-B5D5-765222D60DFC}" type="pres">
      <dgm:prSet presAssocID="{B4A29931-0043-4EE4-85E2-A859648E9776}" presName="level2Shape" presStyleLbl="node3" presStyleIdx="1" presStyleCnt="3"/>
      <dgm:spPr/>
      <dgm:t>
        <a:bodyPr/>
        <a:lstStyle/>
        <a:p>
          <a:endParaRPr lang="en-US"/>
        </a:p>
      </dgm:t>
    </dgm:pt>
    <dgm:pt modelId="{394A494D-8BF7-42A5-89D2-A86DA9B7D7C1}" type="pres">
      <dgm:prSet presAssocID="{B4A29931-0043-4EE4-85E2-A859648E9776}" presName="hierChild3" presStyleCnt="0"/>
      <dgm:spPr/>
    </dgm:pt>
    <dgm:pt modelId="{1DFBE691-C543-40CD-8ECD-625D61A27249}" type="pres">
      <dgm:prSet presAssocID="{CD1E007C-1A26-4BBB-9C76-DB4793BC75C8}" presName="Name25" presStyleLbl="parChTrans1D2" presStyleIdx="1" presStyleCnt="2"/>
      <dgm:spPr/>
      <dgm:t>
        <a:bodyPr/>
        <a:lstStyle/>
        <a:p>
          <a:endParaRPr lang="en-US"/>
        </a:p>
      </dgm:t>
    </dgm:pt>
    <dgm:pt modelId="{A579C2E6-1332-49A1-B049-7253FA2D0042}" type="pres">
      <dgm:prSet presAssocID="{CD1E007C-1A26-4BBB-9C76-DB4793BC75C8}" presName="connTx" presStyleLbl="parChTrans1D2" presStyleIdx="1" presStyleCnt="2"/>
      <dgm:spPr/>
      <dgm:t>
        <a:bodyPr/>
        <a:lstStyle/>
        <a:p>
          <a:endParaRPr lang="en-US"/>
        </a:p>
      </dgm:t>
    </dgm:pt>
    <dgm:pt modelId="{8B39451A-0A9F-4699-9413-EEA31D7F3198}" type="pres">
      <dgm:prSet presAssocID="{B9BA501B-6A6D-43BD-8BE0-CE51DA2FBAC5}" presName="Name30" presStyleCnt="0"/>
      <dgm:spPr/>
    </dgm:pt>
    <dgm:pt modelId="{6B985610-50A1-44C7-90E4-35A579168C20}" type="pres">
      <dgm:prSet presAssocID="{B9BA501B-6A6D-43BD-8BE0-CE51DA2FBAC5}" presName="level2Shape" presStyleLbl="node2" presStyleIdx="1" presStyleCnt="2"/>
      <dgm:spPr/>
      <dgm:t>
        <a:bodyPr/>
        <a:lstStyle/>
        <a:p>
          <a:endParaRPr lang="en-US"/>
        </a:p>
      </dgm:t>
    </dgm:pt>
    <dgm:pt modelId="{57E501A7-758D-428D-8597-7C3595C0963E}" type="pres">
      <dgm:prSet presAssocID="{B9BA501B-6A6D-43BD-8BE0-CE51DA2FBAC5}" presName="hierChild3" presStyleCnt="0"/>
      <dgm:spPr/>
    </dgm:pt>
    <dgm:pt modelId="{4129A8A7-72E4-4BFD-85D5-061300B43B12}" type="pres">
      <dgm:prSet presAssocID="{43F3CD01-6199-402C-9C3D-B25004704BD5}" presName="Name25" presStyleLbl="parChTrans1D3" presStyleIdx="2" presStyleCnt="3"/>
      <dgm:spPr/>
      <dgm:t>
        <a:bodyPr/>
        <a:lstStyle/>
        <a:p>
          <a:endParaRPr lang="en-US"/>
        </a:p>
      </dgm:t>
    </dgm:pt>
    <dgm:pt modelId="{D5DF203D-B603-459F-A881-FB437A3CEC8C}" type="pres">
      <dgm:prSet presAssocID="{43F3CD01-6199-402C-9C3D-B25004704BD5}" presName="connTx" presStyleLbl="parChTrans1D3" presStyleIdx="2" presStyleCnt="3"/>
      <dgm:spPr/>
      <dgm:t>
        <a:bodyPr/>
        <a:lstStyle/>
        <a:p>
          <a:endParaRPr lang="en-US"/>
        </a:p>
      </dgm:t>
    </dgm:pt>
    <dgm:pt modelId="{09034433-2F80-4C02-B85C-0F3080E2E8A2}" type="pres">
      <dgm:prSet presAssocID="{4503FDB7-CC92-4FBA-A590-F7F9B1B3C8D6}" presName="Name30" presStyleCnt="0"/>
      <dgm:spPr/>
    </dgm:pt>
    <dgm:pt modelId="{31795419-73C0-4F57-A070-121C528739D0}" type="pres">
      <dgm:prSet presAssocID="{4503FDB7-CC92-4FBA-A590-F7F9B1B3C8D6}" presName="level2Shape" presStyleLbl="node3" presStyleIdx="2" presStyleCnt="3"/>
      <dgm:spPr/>
      <dgm:t>
        <a:bodyPr/>
        <a:lstStyle/>
        <a:p>
          <a:endParaRPr lang="en-US"/>
        </a:p>
      </dgm:t>
    </dgm:pt>
    <dgm:pt modelId="{0BA199E5-9181-4570-A35A-7AD3961A45AB}" type="pres">
      <dgm:prSet presAssocID="{4503FDB7-CC92-4FBA-A590-F7F9B1B3C8D6}" presName="hierChild3" presStyleCnt="0"/>
      <dgm:spPr/>
    </dgm:pt>
    <dgm:pt modelId="{7B77B28E-DF13-4299-8B5A-165131F23E8B}" type="pres">
      <dgm:prSet presAssocID="{665CBE87-7636-4098-A7D5-3C81ADAE7151}" presName="bgShapesFlow" presStyleCnt="0"/>
      <dgm:spPr/>
    </dgm:pt>
    <dgm:pt modelId="{D0AFF459-F4BA-47BD-B292-BBC8A2344651}" type="pres">
      <dgm:prSet presAssocID="{38619A9D-2659-401B-8C1D-2A92E02A7D1E}" presName="rectComp" presStyleCnt="0"/>
      <dgm:spPr/>
    </dgm:pt>
    <dgm:pt modelId="{9E07B721-8C19-41B4-B2BC-A14D59217E8E}" type="pres">
      <dgm:prSet presAssocID="{38619A9D-2659-401B-8C1D-2A92E02A7D1E}" presName="bgRect" presStyleLbl="bgShp" presStyleIdx="0" presStyleCnt="3"/>
      <dgm:spPr/>
      <dgm:t>
        <a:bodyPr/>
        <a:lstStyle/>
        <a:p>
          <a:endParaRPr lang="en-US"/>
        </a:p>
      </dgm:t>
    </dgm:pt>
    <dgm:pt modelId="{D2252974-1548-48D5-B66E-E4B1BDBAC3C1}" type="pres">
      <dgm:prSet presAssocID="{38619A9D-2659-401B-8C1D-2A92E02A7D1E}" presName="bgRectTx" presStyleLbl="bgShp" presStyleIdx="0" presStyleCnt="3">
        <dgm:presLayoutVars>
          <dgm:bulletEnabled val="1"/>
        </dgm:presLayoutVars>
      </dgm:prSet>
      <dgm:spPr/>
      <dgm:t>
        <a:bodyPr/>
        <a:lstStyle/>
        <a:p>
          <a:endParaRPr lang="en-US"/>
        </a:p>
      </dgm:t>
    </dgm:pt>
    <dgm:pt modelId="{9BF4D888-F181-416B-8486-50645D361C68}" type="pres">
      <dgm:prSet presAssocID="{38619A9D-2659-401B-8C1D-2A92E02A7D1E}" presName="spComp" presStyleCnt="0"/>
      <dgm:spPr/>
    </dgm:pt>
    <dgm:pt modelId="{091B7FAB-8AB9-45A1-B467-E37F1B27AD35}" type="pres">
      <dgm:prSet presAssocID="{38619A9D-2659-401B-8C1D-2A92E02A7D1E}" presName="hSp" presStyleCnt="0"/>
      <dgm:spPr/>
    </dgm:pt>
    <dgm:pt modelId="{452036E5-0819-4134-B6A1-8E4EF029E256}" type="pres">
      <dgm:prSet presAssocID="{35FA8C88-AF2F-4FDE-BA6D-CC8F5EF032DA}" presName="rectComp" presStyleCnt="0"/>
      <dgm:spPr/>
    </dgm:pt>
    <dgm:pt modelId="{BADEF473-E552-4E56-8AA4-55C87EB7A0C6}" type="pres">
      <dgm:prSet presAssocID="{35FA8C88-AF2F-4FDE-BA6D-CC8F5EF032DA}" presName="bgRect" presStyleLbl="bgShp" presStyleIdx="1" presStyleCnt="3"/>
      <dgm:spPr/>
      <dgm:t>
        <a:bodyPr/>
        <a:lstStyle/>
        <a:p>
          <a:endParaRPr lang="en-US"/>
        </a:p>
      </dgm:t>
    </dgm:pt>
    <dgm:pt modelId="{14919CDE-5538-41C1-A664-D64800FF8957}" type="pres">
      <dgm:prSet presAssocID="{35FA8C88-AF2F-4FDE-BA6D-CC8F5EF032DA}" presName="bgRectTx" presStyleLbl="bgShp" presStyleIdx="1" presStyleCnt="3">
        <dgm:presLayoutVars>
          <dgm:bulletEnabled val="1"/>
        </dgm:presLayoutVars>
      </dgm:prSet>
      <dgm:spPr/>
      <dgm:t>
        <a:bodyPr/>
        <a:lstStyle/>
        <a:p>
          <a:endParaRPr lang="en-US"/>
        </a:p>
      </dgm:t>
    </dgm:pt>
    <dgm:pt modelId="{36FD4E63-D9E5-4128-88B3-01019DDEFA42}" type="pres">
      <dgm:prSet presAssocID="{35FA8C88-AF2F-4FDE-BA6D-CC8F5EF032DA}" presName="spComp" presStyleCnt="0"/>
      <dgm:spPr/>
    </dgm:pt>
    <dgm:pt modelId="{EFE02EA5-F9E8-49A9-8161-F80FD1905B21}" type="pres">
      <dgm:prSet presAssocID="{35FA8C88-AF2F-4FDE-BA6D-CC8F5EF032DA}" presName="hSp" presStyleCnt="0"/>
      <dgm:spPr/>
    </dgm:pt>
    <dgm:pt modelId="{41F5EAC1-8E08-4498-B735-5B087686D6E0}" type="pres">
      <dgm:prSet presAssocID="{51934133-2D1D-4936-9C6F-379DD14240F3}" presName="rectComp" presStyleCnt="0"/>
      <dgm:spPr/>
    </dgm:pt>
    <dgm:pt modelId="{5CF7CBC8-65E1-42AC-9816-CA77430B2479}" type="pres">
      <dgm:prSet presAssocID="{51934133-2D1D-4936-9C6F-379DD14240F3}" presName="bgRect" presStyleLbl="bgShp" presStyleIdx="2" presStyleCnt="3"/>
      <dgm:spPr/>
      <dgm:t>
        <a:bodyPr/>
        <a:lstStyle/>
        <a:p>
          <a:endParaRPr lang="en-US"/>
        </a:p>
      </dgm:t>
    </dgm:pt>
    <dgm:pt modelId="{066F2281-D250-4A89-9510-A7F579378981}" type="pres">
      <dgm:prSet presAssocID="{51934133-2D1D-4936-9C6F-379DD14240F3}" presName="bgRectTx" presStyleLbl="bgShp" presStyleIdx="2" presStyleCnt="3">
        <dgm:presLayoutVars>
          <dgm:bulletEnabled val="1"/>
        </dgm:presLayoutVars>
      </dgm:prSet>
      <dgm:spPr/>
      <dgm:t>
        <a:bodyPr/>
        <a:lstStyle/>
        <a:p>
          <a:endParaRPr lang="en-US"/>
        </a:p>
      </dgm:t>
    </dgm:pt>
  </dgm:ptLst>
  <dgm:cxnLst>
    <dgm:cxn modelId="{066ABC1C-A674-4CD8-8E02-5CE0A75D7B32}" srcId="{665CBE87-7636-4098-A7D5-3C81ADAE7151}" destId="{38619A9D-2659-401B-8C1D-2A92E02A7D1E}" srcOrd="1" destOrd="0" parTransId="{DFAE8815-DEB2-4107-A5F2-0AA9EA33B1BD}" sibTransId="{A4F23EAF-5FB4-4A16-88EC-4B39EAB484DB}"/>
    <dgm:cxn modelId="{51F9363A-B8E5-4174-B0FE-AC0EA38037A9}" type="presOf" srcId="{665CBE87-7636-4098-A7D5-3C81ADAE7151}" destId="{DD69F80F-3A5F-44BD-9333-5F8F7D9763A3}" srcOrd="0" destOrd="0" presId="urn:microsoft.com/office/officeart/2005/8/layout/hierarchy5"/>
    <dgm:cxn modelId="{7C23FE92-7875-42A1-93A9-C56E59999F49}" type="presOf" srcId="{B9BA501B-6A6D-43BD-8BE0-CE51DA2FBAC5}" destId="{6B985610-50A1-44C7-90E4-35A579168C20}" srcOrd="0" destOrd="0" presId="urn:microsoft.com/office/officeart/2005/8/layout/hierarchy5"/>
    <dgm:cxn modelId="{B997D6AE-64B2-47C3-9178-AB1CC14697AC}" type="presOf" srcId="{43F3CD01-6199-402C-9C3D-B25004704BD5}" destId="{D5DF203D-B603-459F-A881-FB437A3CEC8C}" srcOrd="1" destOrd="0" presId="urn:microsoft.com/office/officeart/2005/8/layout/hierarchy5"/>
    <dgm:cxn modelId="{07BC6A84-4927-43A9-8423-25550407F051}" srcId="{6C0C796D-568C-47FB-8179-218435ECCC57}" destId="{67F719C3-42B5-4339-87FF-FF82AAA56AFD}" srcOrd="0" destOrd="0" parTransId="{AABE5EF4-DDB5-494A-AFA5-2D01C7FB5DE5}" sibTransId="{C25C51F5-BCEF-4D8E-9566-7B40B4E13D1A}"/>
    <dgm:cxn modelId="{AA61D24A-333C-4E17-AD74-C81E6B82BBF7}" srcId="{B9BA501B-6A6D-43BD-8BE0-CE51DA2FBAC5}" destId="{4503FDB7-CC92-4FBA-A590-F7F9B1B3C8D6}" srcOrd="0" destOrd="0" parTransId="{43F3CD01-6199-402C-9C3D-B25004704BD5}" sibTransId="{289CFCBA-5412-4EE4-AE21-E9082C1D5E35}"/>
    <dgm:cxn modelId="{549FDC04-84EA-4A67-9DCF-96C6E3625FFA}" type="presOf" srcId="{AABE5EF4-DDB5-494A-AFA5-2D01C7FB5DE5}" destId="{2519A4A9-0CAE-4824-83C4-8D9506C9ED63}" srcOrd="1" destOrd="0" presId="urn:microsoft.com/office/officeart/2005/8/layout/hierarchy5"/>
    <dgm:cxn modelId="{B229DCB9-DA2B-4EAD-8E97-06A6A831BE06}" type="presOf" srcId="{35FA8C88-AF2F-4FDE-BA6D-CC8F5EF032DA}" destId="{14919CDE-5538-41C1-A664-D64800FF8957}" srcOrd="1" destOrd="0" presId="urn:microsoft.com/office/officeart/2005/8/layout/hierarchy5"/>
    <dgm:cxn modelId="{06934582-C3E5-4636-8168-B4EDBB3D3ABB}" type="presOf" srcId="{51934133-2D1D-4936-9C6F-379DD14240F3}" destId="{5CF7CBC8-65E1-42AC-9816-CA77430B2479}" srcOrd="0" destOrd="0" presId="urn:microsoft.com/office/officeart/2005/8/layout/hierarchy5"/>
    <dgm:cxn modelId="{92C9EE7E-88DA-479A-B371-BA617D235C66}" type="presOf" srcId="{38619A9D-2659-401B-8C1D-2A92E02A7D1E}" destId="{D2252974-1548-48D5-B66E-E4B1BDBAC3C1}" srcOrd="1" destOrd="0" presId="urn:microsoft.com/office/officeart/2005/8/layout/hierarchy5"/>
    <dgm:cxn modelId="{801467A9-E275-4022-A9E4-785961F99A74}" type="presOf" srcId="{51934133-2D1D-4936-9C6F-379DD14240F3}" destId="{066F2281-D250-4A89-9510-A7F579378981}" srcOrd="1" destOrd="0" presId="urn:microsoft.com/office/officeart/2005/8/layout/hierarchy5"/>
    <dgm:cxn modelId="{50799BC4-022B-444C-8347-3F86ACCF4FAB}" type="presOf" srcId="{35FA8C88-AF2F-4FDE-BA6D-CC8F5EF032DA}" destId="{BADEF473-E552-4E56-8AA4-55C87EB7A0C6}" srcOrd="0" destOrd="0" presId="urn:microsoft.com/office/officeart/2005/8/layout/hierarchy5"/>
    <dgm:cxn modelId="{49CF4C67-083C-4B40-98E9-5B514C680553}" type="presOf" srcId="{4503FDB7-CC92-4FBA-A590-F7F9B1B3C8D6}" destId="{31795419-73C0-4F57-A070-121C528739D0}" srcOrd="0" destOrd="0" presId="urn:microsoft.com/office/officeart/2005/8/layout/hierarchy5"/>
    <dgm:cxn modelId="{BEEF688F-C80B-4528-83AD-F7146D293FAA}" srcId="{6C0C796D-568C-47FB-8179-218435ECCC57}" destId="{B4A29931-0043-4EE4-85E2-A859648E9776}" srcOrd="1" destOrd="0" parTransId="{9BFC0E32-F8DF-4420-879B-B41C68C6A074}" sibTransId="{8C9A57C6-FCF0-42B6-83CD-FFD6AF31BB3E}"/>
    <dgm:cxn modelId="{EEA82B80-9D80-43DE-B78C-03C5FDC02C5A}" srcId="{665CBE87-7636-4098-A7D5-3C81ADAE7151}" destId="{77C588F5-854D-49EC-A1F1-AE835667A3CB}" srcOrd="0" destOrd="0" parTransId="{79C9B96C-661A-4977-AE50-D0185B2CBF56}" sibTransId="{EDCD7EC5-C012-4B12-A3A5-52BB85969AD8}"/>
    <dgm:cxn modelId="{A84077B7-3426-493F-81E2-67C1F6DDB3E3}" srcId="{665CBE87-7636-4098-A7D5-3C81ADAE7151}" destId="{35FA8C88-AF2F-4FDE-BA6D-CC8F5EF032DA}" srcOrd="2" destOrd="0" parTransId="{7833B06A-3D92-45A4-861E-3D8904EA9329}" sibTransId="{8C34380C-DBF1-40EA-9B75-397AD2F6F636}"/>
    <dgm:cxn modelId="{33E09DE8-AE11-4D11-AC81-143551E9EDCE}" type="presOf" srcId="{0939A7D4-4C32-482D-9065-0024C70D90E5}" destId="{A389610D-2C8D-4792-A82F-6374A1BCD6BB}" srcOrd="0" destOrd="0" presId="urn:microsoft.com/office/officeart/2005/8/layout/hierarchy5"/>
    <dgm:cxn modelId="{75C90DBA-6239-4176-94D8-9C0E7F0527A4}" type="presOf" srcId="{6C0C796D-568C-47FB-8179-218435ECCC57}" destId="{A8891633-C1BE-4AF7-8BF8-4158503752A1}" srcOrd="0" destOrd="0" presId="urn:microsoft.com/office/officeart/2005/8/layout/hierarchy5"/>
    <dgm:cxn modelId="{7CAA7CFF-9120-48C5-813C-8E7990EA9CB1}" type="presOf" srcId="{43F3CD01-6199-402C-9C3D-B25004704BD5}" destId="{4129A8A7-72E4-4BFD-85D5-061300B43B12}" srcOrd="0" destOrd="0" presId="urn:microsoft.com/office/officeart/2005/8/layout/hierarchy5"/>
    <dgm:cxn modelId="{2DEF34AF-FFC5-44E0-BEE3-6D3BF022F4CB}" srcId="{77C588F5-854D-49EC-A1F1-AE835667A3CB}" destId="{B9BA501B-6A6D-43BD-8BE0-CE51DA2FBAC5}" srcOrd="1" destOrd="0" parTransId="{CD1E007C-1A26-4BBB-9C76-DB4793BC75C8}" sibTransId="{0B009E92-EBB6-40F5-BDC6-E85CA4169BC7}"/>
    <dgm:cxn modelId="{217B6D3E-CFC0-453E-B2A7-C42964C08566}" type="presOf" srcId="{67F719C3-42B5-4339-87FF-FF82AAA56AFD}" destId="{E19492F8-581A-4FD8-BA01-6A6E40CA958E}" srcOrd="0" destOrd="0" presId="urn:microsoft.com/office/officeart/2005/8/layout/hierarchy5"/>
    <dgm:cxn modelId="{57A94478-9BD3-4336-9FE0-F232D8E8243E}" srcId="{77C588F5-854D-49EC-A1F1-AE835667A3CB}" destId="{6C0C796D-568C-47FB-8179-218435ECCC57}" srcOrd="0" destOrd="0" parTransId="{0939A7D4-4C32-482D-9065-0024C70D90E5}" sibTransId="{66CC47A7-9776-4B28-8F2E-AC75E28C96D5}"/>
    <dgm:cxn modelId="{5E61EBB5-1CAC-49AB-92C5-4B43A737912A}" type="presOf" srcId="{0939A7D4-4C32-482D-9065-0024C70D90E5}" destId="{0BD3D256-B50C-4B23-92AF-89A6EC1E9ABE}" srcOrd="1" destOrd="0" presId="urn:microsoft.com/office/officeart/2005/8/layout/hierarchy5"/>
    <dgm:cxn modelId="{A472C1E5-D745-4D4C-8C3A-A246FAEF5D18}" type="presOf" srcId="{CD1E007C-1A26-4BBB-9C76-DB4793BC75C8}" destId="{1DFBE691-C543-40CD-8ECD-625D61A27249}" srcOrd="0" destOrd="0" presId="urn:microsoft.com/office/officeart/2005/8/layout/hierarchy5"/>
    <dgm:cxn modelId="{327CD3E3-F227-4D99-9C70-6231787B25B2}" type="presOf" srcId="{AABE5EF4-DDB5-494A-AFA5-2D01C7FB5DE5}" destId="{AD132775-7169-436E-812D-31F5A79E97D2}" srcOrd="0" destOrd="0" presId="urn:microsoft.com/office/officeart/2005/8/layout/hierarchy5"/>
    <dgm:cxn modelId="{ABD4D194-A179-462C-9307-67F805ED7740}" type="presOf" srcId="{38619A9D-2659-401B-8C1D-2A92E02A7D1E}" destId="{9E07B721-8C19-41B4-B2BC-A14D59217E8E}" srcOrd="0" destOrd="0" presId="urn:microsoft.com/office/officeart/2005/8/layout/hierarchy5"/>
    <dgm:cxn modelId="{160C7501-F3C0-4407-B293-6022AB5D9AE2}" type="presOf" srcId="{9BFC0E32-F8DF-4420-879B-B41C68C6A074}" destId="{650F1182-20A8-4CE5-915E-EAB01926A779}" srcOrd="1" destOrd="0" presId="urn:microsoft.com/office/officeart/2005/8/layout/hierarchy5"/>
    <dgm:cxn modelId="{A1158A1B-28FC-4DF5-B319-89B444ABAA24}" type="presOf" srcId="{9BFC0E32-F8DF-4420-879B-B41C68C6A074}" destId="{21B5233E-0113-4090-9EDB-369931A5AB9A}" srcOrd="0" destOrd="0" presId="urn:microsoft.com/office/officeart/2005/8/layout/hierarchy5"/>
    <dgm:cxn modelId="{AFDE0DCE-9BBD-42EF-9AF3-CE524564335C}" type="presOf" srcId="{B4A29931-0043-4EE4-85E2-A859648E9776}" destId="{74DADCF2-75D8-4086-B5D5-765222D60DFC}" srcOrd="0" destOrd="0" presId="urn:microsoft.com/office/officeart/2005/8/layout/hierarchy5"/>
    <dgm:cxn modelId="{78BC6E6F-97CF-4395-97F2-2287E0A4A1A9}" type="presOf" srcId="{CD1E007C-1A26-4BBB-9C76-DB4793BC75C8}" destId="{A579C2E6-1332-49A1-B049-7253FA2D0042}" srcOrd="1" destOrd="0" presId="urn:microsoft.com/office/officeart/2005/8/layout/hierarchy5"/>
    <dgm:cxn modelId="{2F4AB5AD-E794-4E4A-ABDC-A7C4007CF95E}" srcId="{665CBE87-7636-4098-A7D5-3C81ADAE7151}" destId="{51934133-2D1D-4936-9C6F-379DD14240F3}" srcOrd="3" destOrd="0" parTransId="{000188E1-70B5-4526-9C64-B6F2A3BF292A}" sibTransId="{4B2E0005-27F4-4F1A-B1F3-FAEBA52320A9}"/>
    <dgm:cxn modelId="{7140E60D-2A47-4510-9C2C-05448D647993}" type="presOf" srcId="{77C588F5-854D-49EC-A1F1-AE835667A3CB}" destId="{F3F3DA67-A64A-48B7-9F16-D01ABA102AFA}" srcOrd="0" destOrd="0" presId="urn:microsoft.com/office/officeart/2005/8/layout/hierarchy5"/>
    <dgm:cxn modelId="{CC8F289E-1F93-4FDD-A151-93CE9FCE9D3E}" type="presParOf" srcId="{DD69F80F-3A5F-44BD-9333-5F8F7D9763A3}" destId="{D1B16CA7-EB0A-4E83-8A6D-2DAC88EBB3D4}" srcOrd="0" destOrd="0" presId="urn:microsoft.com/office/officeart/2005/8/layout/hierarchy5"/>
    <dgm:cxn modelId="{1C55219A-1795-416D-89F9-0B832BA3919A}" type="presParOf" srcId="{D1B16CA7-EB0A-4E83-8A6D-2DAC88EBB3D4}" destId="{0FF4533A-5478-449A-9D56-116851D14438}" srcOrd="0" destOrd="0" presId="urn:microsoft.com/office/officeart/2005/8/layout/hierarchy5"/>
    <dgm:cxn modelId="{EBC5D34D-CCA7-4126-A355-27D6163C6AD2}" type="presParOf" srcId="{D1B16CA7-EB0A-4E83-8A6D-2DAC88EBB3D4}" destId="{8436EC7F-0A86-40FF-9C5A-9C5E4678D6ED}" srcOrd="1" destOrd="0" presId="urn:microsoft.com/office/officeart/2005/8/layout/hierarchy5"/>
    <dgm:cxn modelId="{79093CAA-D347-4926-A595-FF96D8F052AA}" type="presParOf" srcId="{8436EC7F-0A86-40FF-9C5A-9C5E4678D6ED}" destId="{B1074322-C54C-4557-9CD8-D8442EAC185E}" srcOrd="0" destOrd="0" presId="urn:microsoft.com/office/officeart/2005/8/layout/hierarchy5"/>
    <dgm:cxn modelId="{DE9EC099-C607-4439-B74D-F562AEE7129D}" type="presParOf" srcId="{B1074322-C54C-4557-9CD8-D8442EAC185E}" destId="{F3F3DA67-A64A-48B7-9F16-D01ABA102AFA}" srcOrd="0" destOrd="0" presId="urn:microsoft.com/office/officeart/2005/8/layout/hierarchy5"/>
    <dgm:cxn modelId="{8326B2C4-3D1B-4646-88C0-2BFCC1C4B1A8}" type="presParOf" srcId="{B1074322-C54C-4557-9CD8-D8442EAC185E}" destId="{97B1AA93-7A41-45D6-B3C6-38239124915E}" srcOrd="1" destOrd="0" presId="urn:microsoft.com/office/officeart/2005/8/layout/hierarchy5"/>
    <dgm:cxn modelId="{F7F4BA18-BC37-46AF-A258-52A0823E385F}" type="presParOf" srcId="{97B1AA93-7A41-45D6-B3C6-38239124915E}" destId="{A389610D-2C8D-4792-A82F-6374A1BCD6BB}" srcOrd="0" destOrd="0" presId="urn:microsoft.com/office/officeart/2005/8/layout/hierarchy5"/>
    <dgm:cxn modelId="{1C77960B-A4EC-4BB6-B771-2424FF3B59E6}" type="presParOf" srcId="{A389610D-2C8D-4792-A82F-6374A1BCD6BB}" destId="{0BD3D256-B50C-4B23-92AF-89A6EC1E9ABE}" srcOrd="0" destOrd="0" presId="urn:microsoft.com/office/officeart/2005/8/layout/hierarchy5"/>
    <dgm:cxn modelId="{8E84744E-544C-47A0-A071-1631F7A1552E}" type="presParOf" srcId="{97B1AA93-7A41-45D6-B3C6-38239124915E}" destId="{B1388685-4E0B-46FE-92CC-E512BEC76915}" srcOrd="1" destOrd="0" presId="urn:microsoft.com/office/officeart/2005/8/layout/hierarchy5"/>
    <dgm:cxn modelId="{FA5F8F6F-340B-4038-98BE-95B8DF82C1AF}" type="presParOf" srcId="{B1388685-4E0B-46FE-92CC-E512BEC76915}" destId="{A8891633-C1BE-4AF7-8BF8-4158503752A1}" srcOrd="0" destOrd="0" presId="urn:microsoft.com/office/officeart/2005/8/layout/hierarchy5"/>
    <dgm:cxn modelId="{216E7B2E-9658-490F-A8F3-71B0F8AD49D8}" type="presParOf" srcId="{B1388685-4E0B-46FE-92CC-E512BEC76915}" destId="{E551BF7F-A20C-45BB-A7B7-F71652061830}" srcOrd="1" destOrd="0" presId="urn:microsoft.com/office/officeart/2005/8/layout/hierarchy5"/>
    <dgm:cxn modelId="{33E54982-273E-49E7-BB53-D0D58ADDE4BA}" type="presParOf" srcId="{E551BF7F-A20C-45BB-A7B7-F71652061830}" destId="{AD132775-7169-436E-812D-31F5A79E97D2}" srcOrd="0" destOrd="0" presId="urn:microsoft.com/office/officeart/2005/8/layout/hierarchy5"/>
    <dgm:cxn modelId="{2A91FC12-6C05-4BDA-B3F8-BB883B2B7A4C}" type="presParOf" srcId="{AD132775-7169-436E-812D-31F5A79E97D2}" destId="{2519A4A9-0CAE-4824-83C4-8D9506C9ED63}" srcOrd="0" destOrd="0" presId="urn:microsoft.com/office/officeart/2005/8/layout/hierarchy5"/>
    <dgm:cxn modelId="{26B016CE-D976-4B3B-A2A0-3BC0EE1DFFE4}" type="presParOf" srcId="{E551BF7F-A20C-45BB-A7B7-F71652061830}" destId="{18A9E53B-C0E5-473D-B3FC-BD46C7997BC8}" srcOrd="1" destOrd="0" presId="urn:microsoft.com/office/officeart/2005/8/layout/hierarchy5"/>
    <dgm:cxn modelId="{922D01E8-1486-4008-80F1-DDA6614139DE}" type="presParOf" srcId="{18A9E53B-C0E5-473D-B3FC-BD46C7997BC8}" destId="{E19492F8-581A-4FD8-BA01-6A6E40CA958E}" srcOrd="0" destOrd="0" presId="urn:microsoft.com/office/officeart/2005/8/layout/hierarchy5"/>
    <dgm:cxn modelId="{8BD8DEE7-1155-4B30-A8D5-6CD393F3D1E0}" type="presParOf" srcId="{18A9E53B-C0E5-473D-B3FC-BD46C7997BC8}" destId="{0E4B1CFA-80E3-4C2E-9CD2-363FB930D84B}" srcOrd="1" destOrd="0" presId="urn:microsoft.com/office/officeart/2005/8/layout/hierarchy5"/>
    <dgm:cxn modelId="{50005298-8621-4752-81FE-E1A0B30A919A}" type="presParOf" srcId="{E551BF7F-A20C-45BB-A7B7-F71652061830}" destId="{21B5233E-0113-4090-9EDB-369931A5AB9A}" srcOrd="2" destOrd="0" presId="urn:microsoft.com/office/officeart/2005/8/layout/hierarchy5"/>
    <dgm:cxn modelId="{A8AA8923-5EC4-4747-A089-B5A461CFC8C4}" type="presParOf" srcId="{21B5233E-0113-4090-9EDB-369931A5AB9A}" destId="{650F1182-20A8-4CE5-915E-EAB01926A779}" srcOrd="0" destOrd="0" presId="urn:microsoft.com/office/officeart/2005/8/layout/hierarchy5"/>
    <dgm:cxn modelId="{919CCB40-978E-4257-9BA5-21C006634FAC}" type="presParOf" srcId="{E551BF7F-A20C-45BB-A7B7-F71652061830}" destId="{048FD78C-4409-4B3B-A9EE-54D9E974829D}" srcOrd="3" destOrd="0" presId="urn:microsoft.com/office/officeart/2005/8/layout/hierarchy5"/>
    <dgm:cxn modelId="{49916A5E-E25F-4D10-B3BA-875C062DBEB9}" type="presParOf" srcId="{048FD78C-4409-4B3B-A9EE-54D9E974829D}" destId="{74DADCF2-75D8-4086-B5D5-765222D60DFC}" srcOrd="0" destOrd="0" presId="urn:microsoft.com/office/officeart/2005/8/layout/hierarchy5"/>
    <dgm:cxn modelId="{77B049A8-1EFD-46EF-BA16-9A48ED28199B}" type="presParOf" srcId="{048FD78C-4409-4B3B-A9EE-54D9E974829D}" destId="{394A494D-8BF7-42A5-89D2-A86DA9B7D7C1}" srcOrd="1" destOrd="0" presId="urn:microsoft.com/office/officeart/2005/8/layout/hierarchy5"/>
    <dgm:cxn modelId="{979F26BB-3E70-4790-BA6B-C179002C2163}" type="presParOf" srcId="{97B1AA93-7A41-45D6-B3C6-38239124915E}" destId="{1DFBE691-C543-40CD-8ECD-625D61A27249}" srcOrd="2" destOrd="0" presId="urn:microsoft.com/office/officeart/2005/8/layout/hierarchy5"/>
    <dgm:cxn modelId="{23F8A224-66D8-4F70-9BC1-1DD0F48CD2C5}" type="presParOf" srcId="{1DFBE691-C543-40CD-8ECD-625D61A27249}" destId="{A579C2E6-1332-49A1-B049-7253FA2D0042}" srcOrd="0" destOrd="0" presId="urn:microsoft.com/office/officeart/2005/8/layout/hierarchy5"/>
    <dgm:cxn modelId="{E198FF1D-398C-4E91-AB3B-4FAF611845D4}" type="presParOf" srcId="{97B1AA93-7A41-45D6-B3C6-38239124915E}" destId="{8B39451A-0A9F-4699-9413-EEA31D7F3198}" srcOrd="3" destOrd="0" presId="urn:microsoft.com/office/officeart/2005/8/layout/hierarchy5"/>
    <dgm:cxn modelId="{E64A793F-04B3-4567-B834-7C200543683E}" type="presParOf" srcId="{8B39451A-0A9F-4699-9413-EEA31D7F3198}" destId="{6B985610-50A1-44C7-90E4-35A579168C20}" srcOrd="0" destOrd="0" presId="urn:microsoft.com/office/officeart/2005/8/layout/hierarchy5"/>
    <dgm:cxn modelId="{47826C6C-DD48-4FE1-A3A9-98F6A00B6390}" type="presParOf" srcId="{8B39451A-0A9F-4699-9413-EEA31D7F3198}" destId="{57E501A7-758D-428D-8597-7C3595C0963E}" srcOrd="1" destOrd="0" presId="urn:microsoft.com/office/officeart/2005/8/layout/hierarchy5"/>
    <dgm:cxn modelId="{181BD736-3F78-49CB-8D85-A17A29467BB5}" type="presParOf" srcId="{57E501A7-758D-428D-8597-7C3595C0963E}" destId="{4129A8A7-72E4-4BFD-85D5-061300B43B12}" srcOrd="0" destOrd="0" presId="urn:microsoft.com/office/officeart/2005/8/layout/hierarchy5"/>
    <dgm:cxn modelId="{70C092E8-73BF-4EFA-A867-C3DE4C2D33C7}" type="presParOf" srcId="{4129A8A7-72E4-4BFD-85D5-061300B43B12}" destId="{D5DF203D-B603-459F-A881-FB437A3CEC8C}" srcOrd="0" destOrd="0" presId="urn:microsoft.com/office/officeart/2005/8/layout/hierarchy5"/>
    <dgm:cxn modelId="{ABD76A72-FF02-4B8A-91F1-9163ADDE6F8C}" type="presParOf" srcId="{57E501A7-758D-428D-8597-7C3595C0963E}" destId="{09034433-2F80-4C02-B85C-0F3080E2E8A2}" srcOrd="1" destOrd="0" presId="urn:microsoft.com/office/officeart/2005/8/layout/hierarchy5"/>
    <dgm:cxn modelId="{E964B85E-6416-4426-8312-D884A5239E36}" type="presParOf" srcId="{09034433-2F80-4C02-B85C-0F3080E2E8A2}" destId="{31795419-73C0-4F57-A070-121C528739D0}" srcOrd="0" destOrd="0" presId="urn:microsoft.com/office/officeart/2005/8/layout/hierarchy5"/>
    <dgm:cxn modelId="{2B2FEE83-521F-451F-A6DD-D0347EAC7BBF}" type="presParOf" srcId="{09034433-2F80-4C02-B85C-0F3080E2E8A2}" destId="{0BA199E5-9181-4570-A35A-7AD3961A45AB}" srcOrd="1" destOrd="0" presId="urn:microsoft.com/office/officeart/2005/8/layout/hierarchy5"/>
    <dgm:cxn modelId="{383B16EA-71C1-427A-BE7A-85E97DB6A21A}" type="presParOf" srcId="{DD69F80F-3A5F-44BD-9333-5F8F7D9763A3}" destId="{7B77B28E-DF13-4299-8B5A-165131F23E8B}" srcOrd="1" destOrd="0" presId="urn:microsoft.com/office/officeart/2005/8/layout/hierarchy5"/>
    <dgm:cxn modelId="{E51CD99B-E0B8-4D0B-9B73-41E67AE449C9}" type="presParOf" srcId="{7B77B28E-DF13-4299-8B5A-165131F23E8B}" destId="{D0AFF459-F4BA-47BD-B292-BBC8A2344651}" srcOrd="0" destOrd="0" presId="urn:microsoft.com/office/officeart/2005/8/layout/hierarchy5"/>
    <dgm:cxn modelId="{C8C096C4-F910-4FB7-95E5-1139D017C3E3}" type="presParOf" srcId="{D0AFF459-F4BA-47BD-B292-BBC8A2344651}" destId="{9E07B721-8C19-41B4-B2BC-A14D59217E8E}" srcOrd="0" destOrd="0" presId="urn:microsoft.com/office/officeart/2005/8/layout/hierarchy5"/>
    <dgm:cxn modelId="{56CA9190-0A3B-49D0-BA26-5B368E20AE3E}" type="presParOf" srcId="{D0AFF459-F4BA-47BD-B292-BBC8A2344651}" destId="{D2252974-1548-48D5-B66E-E4B1BDBAC3C1}" srcOrd="1" destOrd="0" presId="urn:microsoft.com/office/officeart/2005/8/layout/hierarchy5"/>
    <dgm:cxn modelId="{4F0548DF-8932-4EE5-B831-6E73375241C8}" type="presParOf" srcId="{7B77B28E-DF13-4299-8B5A-165131F23E8B}" destId="{9BF4D888-F181-416B-8486-50645D361C68}" srcOrd="1" destOrd="0" presId="urn:microsoft.com/office/officeart/2005/8/layout/hierarchy5"/>
    <dgm:cxn modelId="{67B3004F-30B6-45A7-A8FA-038F800C1F91}" type="presParOf" srcId="{9BF4D888-F181-416B-8486-50645D361C68}" destId="{091B7FAB-8AB9-45A1-B467-E37F1B27AD35}" srcOrd="0" destOrd="0" presId="urn:microsoft.com/office/officeart/2005/8/layout/hierarchy5"/>
    <dgm:cxn modelId="{A356CF04-40CF-49AA-91F7-44CFD7E62576}" type="presParOf" srcId="{7B77B28E-DF13-4299-8B5A-165131F23E8B}" destId="{452036E5-0819-4134-B6A1-8E4EF029E256}" srcOrd="2" destOrd="0" presId="urn:microsoft.com/office/officeart/2005/8/layout/hierarchy5"/>
    <dgm:cxn modelId="{F5EE1B9A-A277-4106-AB8B-6C89F118504E}" type="presParOf" srcId="{452036E5-0819-4134-B6A1-8E4EF029E256}" destId="{BADEF473-E552-4E56-8AA4-55C87EB7A0C6}" srcOrd="0" destOrd="0" presId="urn:microsoft.com/office/officeart/2005/8/layout/hierarchy5"/>
    <dgm:cxn modelId="{C2D27F1C-28EB-4F8F-8F02-4F8E7E93D1C5}" type="presParOf" srcId="{452036E5-0819-4134-B6A1-8E4EF029E256}" destId="{14919CDE-5538-41C1-A664-D64800FF8957}" srcOrd="1" destOrd="0" presId="urn:microsoft.com/office/officeart/2005/8/layout/hierarchy5"/>
    <dgm:cxn modelId="{59061DCC-2849-470E-BC37-EED54AC547E8}" type="presParOf" srcId="{7B77B28E-DF13-4299-8B5A-165131F23E8B}" destId="{36FD4E63-D9E5-4128-88B3-01019DDEFA42}" srcOrd="3" destOrd="0" presId="urn:microsoft.com/office/officeart/2005/8/layout/hierarchy5"/>
    <dgm:cxn modelId="{97F6EDD5-B88B-49DD-BDA7-BE807D959046}" type="presParOf" srcId="{36FD4E63-D9E5-4128-88B3-01019DDEFA42}" destId="{EFE02EA5-F9E8-49A9-8161-F80FD1905B21}" srcOrd="0" destOrd="0" presId="urn:microsoft.com/office/officeart/2005/8/layout/hierarchy5"/>
    <dgm:cxn modelId="{C72C570D-217E-475D-81AD-DF79BFA9E711}" type="presParOf" srcId="{7B77B28E-DF13-4299-8B5A-165131F23E8B}" destId="{41F5EAC1-8E08-4498-B735-5B087686D6E0}" srcOrd="4" destOrd="0" presId="urn:microsoft.com/office/officeart/2005/8/layout/hierarchy5"/>
    <dgm:cxn modelId="{E81C8FFB-C31C-4DC8-AD25-D4488CA35853}" type="presParOf" srcId="{41F5EAC1-8E08-4498-B735-5B087686D6E0}" destId="{5CF7CBC8-65E1-42AC-9816-CA77430B2479}" srcOrd="0" destOrd="0" presId="urn:microsoft.com/office/officeart/2005/8/layout/hierarchy5"/>
    <dgm:cxn modelId="{BAE2406C-7E49-4ECD-B625-1FE66AFC1A43}" type="presParOf" srcId="{41F5EAC1-8E08-4498-B735-5B087686D6E0}" destId="{066F2281-D250-4A89-9510-A7F57937898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2FE1C-E49E-4912-A551-EABF1F9DCE2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25BC1DC-069A-462B-9223-348E3DD59F5D}">
      <dgm:prSet phldrT="[Text]"/>
      <dgm:spPr/>
      <dgm:t>
        <a:bodyPr/>
        <a:lstStyle/>
        <a:p>
          <a:r>
            <a:rPr lang="en-US" dirty="0" smtClean="0"/>
            <a:t>Quant Research</a:t>
          </a:r>
          <a:endParaRPr lang="en-US" dirty="0"/>
        </a:p>
      </dgm:t>
    </dgm:pt>
    <dgm:pt modelId="{E516B4F2-AABB-4FA5-90BF-BE040E59BF62}" type="parTrans" cxnId="{29FD4AF5-9F75-4D79-A100-9A310F94FC03}">
      <dgm:prSet/>
      <dgm:spPr/>
      <dgm:t>
        <a:bodyPr/>
        <a:lstStyle/>
        <a:p>
          <a:endParaRPr lang="en-US"/>
        </a:p>
      </dgm:t>
    </dgm:pt>
    <dgm:pt modelId="{93F15B7A-890D-4D60-BE6E-D91D85A03D65}" type="sibTrans" cxnId="{29FD4AF5-9F75-4D79-A100-9A310F94FC03}">
      <dgm:prSet/>
      <dgm:spPr/>
      <dgm:t>
        <a:bodyPr/>
        <a:lstStyle/>
        <a:p>
          <a:endParaRPr lang="en-US"/>
        </a:p>
      </dgm:t>
    </dgm:pt>
    <dgm:pt modelId="{9D54E41C-0B07-4912-ADFC-33C5DF586A0A}">
      <dgm:prSet phldrT="[Text]"/>
      <dgm:spPr/>
      <dgm:t>
        <a:bodyPr/>
        <a:lstStyle/>
        <a:p>
          <a:r>
            <a:rPr lang="en-US" dirty="0" smtClean="0"/>
            <a:t>DRP 2.0</a:t>
          </a:r>
          <a:endParaRPr lang="en-US" dirty="0"/>
        </a:p>
      </dgm:t>
    </dgm:pt>
    <dgm:pt modelId="{D97C1D08-5B84-4C3D-8A95-8C894E85BAEA}" type="parTrans" cxnId="{97B04D55-00A9-4CE7-B592-B9B09580FCB0}">
      <dgm:prSet/>
      <dgm:spPr/>
      <dgm:t>
        <a:bodyPr/>
        <a:lstStyle/>
        <a:p>
          <a:endParaRPr lang="en-US"/>
        </a:p>
      </dgm:t>
    </dgm:pt>
    <dgm:pt modelId="{58D7BB52-59D8-4857-8512-8F0F81D8786D}" type="sibTrans" cxnId="{97B04D55-00A9-4CE7-B592-B9B09580FCB0}">
      <dgm:prSet/>
      <dgm:spPr/>
      <dgm:t>
        <a:bodyPr/>
        <a:lstStyle/>
        <a:p>
          <a:endParaRPr lang="en-US"/>
        </a:p>
      </dgm:t>
    </dgm:pt>
    <dgm:pt modelId="{0B308F24-7015-4950-BAA1-94D167867786}" type="pres">
      <dgm:prSet presAssocID="{1162FE1C-E49E-4912-A551-EABF1F9DCE22}" presName="Name0" presStyleCnt="0">
        <dgm:presLayoutVars>
          <dgm:dir/>
          <dgm:animOne val="branch"/>
          <dgm:animLvl val="lvl"/>
        </dgm:presLayoutVars>
      </dgm:prSet>
      <dgm:spPr/>
      <dgm:t>
        <a:bodyPr/>
        <a:lstStyle/>
        <a:p>
          <a:endParaRPr lang="en-US"/>
        </a:p>
      </dgm:t>
    </dgm:pt>
    <dgm:pt modelId="{BF4C069A-A055-4EFB-A029-53259BC8A07C}" type="pres">
      <dgm:prSet presAssocID="{325BC1DC-069A-462B-9223-348E3DD59F5D}" presName="chaos" presStyleCnt="0"/>
      <dgm:spPr/>
    </dgm:pt>
    <dgm:pt modelId="{4E8C51D1-B3F3-4D38-8C8F-5707A24A375A}" type="pres">
      <dgm:prSet presAssocID="{325BC1DC-069A-462B-9223-348E3DD59F5D}" presName="parTx1" presStyleLbl="revTx" presStyleIdx="0" presStyleCnt="1"/>
      <dgm:spPr/>
      <dgm:t>
        <a:bodyPr/>
        <a:lstStyle/>
        <a:p>
          <a:endParaRPr lang="en-US"/>
        </a:p>
      </dgm:t>
    </dgm:pt>
    <dgm:pt modelId="{53EE7339-54E0-4036-BF1C-2279B157071F}" type="pres">
      <dgm:prSet presAssocID="{325BC1DC-069A-462B-9223-348E3DD59F5D}" presName="c1" presStyleLbl="node1" presStyleIdx="0" presStyleCnt="19"/>
      <dgm:spPr/>
    </dgm:pt>
    <dgm:pt modelId="{1EACCC78-C230-4376-8C01-732D41968BF5}" type="pres">
      <dgm:prSet presAssocID="{325BC1DC-069A-462B-9223-348E3DD59F5D}" presName="c2" presStyleLbl="node1" presStyleIdx="1" presStyleCnt="19"/>
      <dgm:spPr/>
    </dgm:pt>
    <dgm:pt modelId="{482D6130-497B-440A-B2DF-EC7165E8B2E2}" type="pres">
      <dgm:prSet presAssocID="{325BC1DC-069A-462B-9223-348E3DD59F5D}" presName="c3" presStyleLbl="node1" presStyleIdx="2" presStyleCnt="19"/>
      <dgm:spPr/>
    </dgm:pt>
    <dgm:pt modelId="{41AAB229-81E1-4E95-B170-C510D44CD0DC}" type="pres">
      <dgm:prSet presAssocID="{325BC1DC-069A-462B-9223-348E3DD59F5D}" presName="c4" presStyleLbl="node1" presStyleIdx="3" presStyleCnt="19"/>
      <dgm:spPr/>
    </dgm:pt>
    <dgm:pt modelId="{1CC3E23C-9923-4CFC-AAC1-9ED2E3958D2E}" type="pres">
      <dgm:prSet presAssocID="{325BC1DC-069A-462B-9223-348E3DD59F5D}" presName="c5" presStyleLbl="node1" presStyleIdx="4" presStyleCnt="19"/>
      <dgm:spPr/>
    </dgm:pt>
    <dgm:pt modelId="{F85331C2-28D2-48EA-8168-513E0FF37651}" type="pres">
      <dgm:prSet presAssocID="{325BC1DC-069A-462B-9223-348E3DD59F5D}" presName="c6" presStyleLbl="node1" presStyleIdx="5" presStyleCnt="19"/>
      <dgm:spPr/>
    </dgm:pt>
    <dgm:pt modelId="{1B860A96-1306-4424-849E-7AC04936F130}" type="pres">
      <dgm:prSet presAssocID="{325BC1DC-069A-462B-9223-348E3DD59F5D}" presName="c7" presStyleLbl="node1" presStyleIdx="6" presStyleCnt="19"/>
      <dgm:spPr/>
    </dgm:pt>
    <dgm:pt modelId="{AE87E33B-6BFD-4129-A14E-DE05D62E1ADE}" type="pres">
      <dgm:prSet presAssocID="{325BC1DC-069A-462B-9223-348E3DD59F5D}" presName="c8" presStyleLbl="node1" presStyleIdx="7" presStyleCnt="19"/>
      <dgm:spPr/>
    </dgm:pt>
    <dgm:pt modelId="{F1D6A365-1B1C-4F60-B5E3-60E2C0AF92FD}" type="pres">
      <dgm:prSet presAssocID="{325BC1DC-069A-462B-9223-348E3DD59F5D}" presName="c9" presStyleLbl="node1" presStyleIdx="8" presStyleCnt="19"/>
      <dgm:spPr/>
    </dgm:pt>
    <dgm:pt modelId="{EA012154-E6BD-424A-99B9-C31C071139A3}" type="pres">
      <dgm:prSet presAssocID="{325BC1DC-069A-462B-9223-348E3DD59F5D}" presName="c10" presStyleLbl="node1" presStyleIdx="9" presStyleCnt="19"/>
      <dgm:spPr/>
    </dgm:pt>
    <dgm:pt modelId="{2469B980-DB90-4BD0-AEB7-4B82311C26F0}" type="pres">
      <dgm:prSet presAssocID="{325BC1DC-069A-462B-9223-348E3DD59F5D}" presName="c11" presStyleLbl="node1" presStyleIdx="10" presStyleCnt="19"/>
      <dgm:spPr/>
    </dgm:pt>
    <dgm:pt modelId="{3AF38343-BB57-4E34-8DB0-2377D5DD2C9C}" type="pres">
      <dgm:prSet presAssocID="{325BC1DC-069A-462B-9223-348E3DD59F5D}" presName="c12" presStyleLbl="node1" presStyleIdx="11" presStyleCnt="19"/>
      <dgm:spPr/>
    </dgm:pt>
    <dgm:pt modelId="{165CDB05-754B-4EFE-96FB-E6D35D9570EC}" type="pres">
      <dgm:prSet presAssocID="{325BC1DC-069A-462B-9223-348E3DD59F5D}" presName="c13" presStyleLbl="node1" presStyleIdx="12" presStyleCnt="19"/>
      <dgm:spPr/>
    </dgm:pt>
    <dgm:pt modelId="{5C054361-C996-43F4-8F15-A8C882AEBB18}" type="pres">
      <dgm:prSet presAssocID="{325BC1DC-069A-462B-9223-348E3DD59F5D}" presName="c14" presStyleLbl="node1" presStyleIdx="13" presStyleCnt="19"/>
      <dgm:spPr/>
    </dgm:pt>
    <dgm:pt modelId="{0EC69ADF-A71A-4FAB-A9B0-4F4432A46430}" type="pres">
      <dgm:prSet presAssocID="{325BC1DC-069A-462B-9223-348E3DD59F5D}" presName="c15" presStyleLbl="node1" presStyleIdx="14" presStyleCnt="19"/>
      <dgm:spPr/>
    </dgm:pt>
    <dgm:pt modelId="{65A23C96-453C-4A5F-95BD-15C1237937EE}" type="pres">
      <dgm:prSet presAssocID="{325BC1DC-069A-462B-9223-348E3DD59F5D}" presName="c16" presStyleLbl="node1" presStyleIdx="15" presStyleCnt="19"/>
      <dgm:spPr/>
    </dgm:pt>
    <dgm:pt modelId="{6F5D4D8D-AC1A-4A1B-8187-F8F6690CAC61}" type="pres">
      <dgm:prSet presAssocID="{325BC1DC-069A-462B-9223-348E3DD59F5D}" presName="c17" presStyleLbl="node1" presStyleIdx="16" presStyleCnt="19"/>
      <dgm:spPr/>
    </dgm:pt>
    <dgm:pt modelId="{65522A69-7F82-40E5-9B7E-F286BF934A5C}" type="pres">
      <dgm:prSet presAssocID="{325BC1DC-069A-462B-9223-348E3DD59F5D}" presName="c18" presStyleLbl="node1" presStyleIdx="17" presStyleCnt="19"/>
      <dgm:spPr/>
    </dgm:pt>
    <dgm:pt modelId="{6A9D27E6-0616-4C34-9EDB-2CA9D44B244E}" type="pres">
      <dgm:prSet presAssocID="{93F15B7A-890D-4D60-BE6E-D91D85A03D65}" presName="chevronComposite1" presStyleCnt="0"/>
      <dgm:spPr/>
    </dgm:pt>
    <dgm:pt modelId="{7C409C32-CC60-47D9-A5AD-642A5BE73CDA}" type="pres">
      <dgm:prSet presAssocID="{93F15B7A-890D-4D60-BE6E-D91D85A03D65}" presName="chevron1" presStyleLbl="sibTrans2D1" presStyleIdx="0" presStyleCnt="2"/>
      <dgm:spPr/>
    </dgm:pt>
    <dgm:pt modelId="{72DCE2AB-D341-43C2-8E12-854E4A68771E}" type="pres">
      <dgm:prSet presAssocID="{93F15B7A-890D-4D60-BE6E-D91D85A03D65}" presName="spChevron1" presStyleCnt="0"/>
      <dgm:spPr/>
    </dgm:pt>
    <dgm:pt modelId="{F3025C3D-7142-42F4-A3B5-FA4AA40CDCBB}" type="pres">
      <dgm:prSet presAssocID="{93F15B7A-890D-4D60-BE6E-D91D85A03D65}" presName="overlap" presStyleCnt="0"/>
      <dgm:spPr/>
    </dgm:pt>
    <dgm:pt modelId="{70E90DD9-7B1B-45DB-AC96-C4D24C8BD2B1}" type="pres">
      <dgm:prSet presAssocID="{93F15B7A-890D-4D60-BE6E-D91D85A03D65}" presName="chevronComposite2" presStyleCnt="0"/>
      <dgm:spPr/>
    </dgm:pt>
    <dgm:pt modelId="{5681BB1A-BA6F-4957-BC91-6483DBABE62B}" type="pres">
      <dgm:prSet presAssocID="{93F15B7A-890D-4D60-BE6E-D91D85A03D65}" presName="chevron2" presStyleLbl="sibTrans2D1" presStyleIdx="1" presStyleCnt="2"/>
      <dgm:spPr/>
    </dgm:pt>
    <dgm:pt modelId="{362018C5-C1FA-4820-BD5E-E0FFABBDC7BD}" type="pres">
      <dgm:prSet presAssocID="{93F15B7A-890D-4D60-BE6E-D91D85A03D65}" presName="spChevron2" presStyleCnt="0"/>
      <dgm:spPr/>
    </dgm:pt>
    <dgm:pt modelId="{3CE346B7-C2EB-4156-B852-8DDE3D8060E6}" type="pres">
      <dgm:prSet presAssocID="{9D54E41C-0B07-4912-ADFC-33C5DF586A0A}" presName="last" presStyleCnt="0"/>
      <dgm:spPr/>
    </dgm:pt>
    <dgm:pt modelId="{C6556274-282C-4CF1-B78E-35EC6F668E75}" type="pres">
      <dgm:prSet presAssocID="{9D54E41C-0B07-4912-ADFC-33C5DF586A0A}" presName="circleTx" presStyleLbl="node1" presStyleIdx="18" presStyleCnt="19"/>
      <dgm:spPr/>
      <dgm:t>
        <a:bodyPr/>
        <a:lstStyle/>
        <a:p>
          <a:endParaRPr lang="en-US"/>
        </a:p>
      </dgm:t>
    </dgm:pt>
    <dgm:pt modelId="{30E752AD-D5F9-452B-B4FD-3C1BADF50C8A}" type="pres">
      <dgm:prSet presAssocID="{9D54E41C-0B07-4912-ADFC-33C5DF586A0A}" presName="spN" presStyleCnt="0"/>
      <dgm:spPr/>
    </dgm:pt>
  </dgm:ptLst>
  <dgm:cxnLst>
    <dgm:cxn modelId="{E623416F-B049-4739-B04E-A4F956364DE4}" type="presOf" srcId="{9D54E41C-0B07-4912-ADFC-33C5DF586A0A}" destId="{C6556274-282C-4CF1-B78E-35EC6F668E75}" srcOrd="0" destOrd="0" presId="urn:microsoft.com/office/officeart/2009/3/layout/RandomtoResultProcess"/>
    <dgm:cxn modelId="{BC05546C-B5E9-472C-B1D8-2C21FDD66D54}" type="presOf" srcId="{325BC1DC-069A-462B-9223-348E3DD59F5D}" destId="{4E8C51D1-B3F3-4D38-8C8F-5707A24A375A}" srcOrd="0" destOrd="0" presId="urn:microsoft.com/office/officeart/2009/3/layout/RandomtoResultProcess"/>
    <dgm:cxn modelId="{29FD4AF5-9F75-4D79-A100-9A310F94FC03}" srcId="{1162FE1C-E49E-4912-A551-EABF1F9DCE22}" destId="{325BC1DC-069A-462B-9223-348E3DD59F5D}" srcOrd="0" destOrd="0" parTransId="{E516B4F2-AABB-4FA5-90BF-BE040E59BF62}" sibTransId="{93F15B7A-890D-4D60-BE6E-D91D85A03D65}"/>
    <dgm:cxn modelId="{DBE27DCB-71C8-4465-8916-F706DA7DB0DF}" type="presOf" srcId="{1162FE1C-E49E-4912-A551-EABF1F9DCE22}" destId="{0B308F24-7015-4950-BAA1-94D167867786}" srcOrd="0" destOrd="0" presId="urn:microsoft.com/office/officeart/2009/3/layout/RandomtoResultProcess"/>
    <dgm:cxn modelId="{97B04D55-00A9-4CE7-B592-B9B09580FCB0}" srcId="{1162FE1C-E49E-4912-A551-EABF1F9DCE22}" destId="{9D54E41C-0B07-4912-ADFC-33C5DF586A0A}" srcOrd="1" destOrd="0" parTransId="{D97C1D08-5B84-4C3D-8A95-8C894E85BAEA}" sibTransId="{58D7BB52-59D8-4857-8512-8F0F81D8786D}"/>
    <dgm:cxn modelId="{3AC3230E-D4CA-4D75-92BC-473EF2CB3C5A}" type="presParOf" srcId="{0B308F24-7015-4950-BAA1-94D167867786}" destId="{BF4C069A-A055-4EFB-A029-53259BC8A07C}" srcOrd="0" destOrd="0" presId="urn:microsoft.com/office/officeart/2009/3/layout/RandomtoResultProcess"/>
    <dgm:cxn modelId="{58AFE825-4464-417B-B568-A04BDDF5C1E9}" type="presParOf" srcId="{BF4C069A-A055-4EFB-A029-53259BC8A07C}" destId="{4E8C51D1-B3F3-4D38-8C8F-5707A24A375A}" srcOrd="0" destOrd="0" presId="urn:microsoft.com/office/officeart/2009/3/layout/RandomtoResultProcess"/>
    <dgm:cxn modelId="{5F1EC344-1128-46FE-9919-E818C124B3F2}" type="presParOf" srcId="{BF4C069A-A055-4EFB-A029-53259BC8A07C}" destId="{53EE7339-54E0-4036-BF1C-2279B157071F}" srcOrd="1" destOrd="0" presId="urn:microsoft.com/office/officeart/2009/3/layout/RandomtoResultProcess"/>
    <dgm:cxn modelId="{D0256B23-BC41-432A-9BFD-9CAC0DCC3A25}" type="presParOf" srcId="{BF4C069A-A055-4EFB-A029-53259BC8A07C}" destId="{1EACCC78-C230-4376-8C01-732D41968BF5}" srcOrd="2" destOrd="0" presId="urn:microsoft.com/office/officeart/2009/3/layout/RandomtoResultProcess"/>
    <dgm:cxn modelId="{874A30BA-E5FC-4E23-AE33-A7888F919922}" type="presParOf" srcId="{BF4C069A-A055-4EFB-A029-53259BC8A07C}" destId="{482D6130-497B-440A-B2DF-EC7165E8B2E2}" srcOrd="3" destOrd="0" presId="urn:microsoft.com/office/officeart/2009/3/layout/RandomtoResultProcess"/>
    <dgm:cxn modelId="{31E9C22B-05B7-46EB-87B6-6B04E894E54E}" type="presParOf" srcId="{BF4C069A-A055-4EFB-A029-53259BC8A07C}" destId="{41AAB229-81E1-4E95-B170-C510D44CD0DC}" srcOrd="4" destOrd="0" presId="urn:microsoft.com/office/officeart/2009/3/layout/RandomtoResultProcess"/>
    <dgm:cxn modelId="{E8FAAA98-B052-4F4A-AE19-69763EF76764}" type="presParOf" srcId="{BF4C069A-A055-4EFB-A029-53259BC8A07C}" destId="{1CC3E23C-9923-4CFC-AAC1-9ED2E3958D2E}" srcOrd="5" destOrd="0" presId="urn:microsoft.com/office/officeart/2009/3/layout/RandomtoResultProcess"/>
    <dgm:cxn modelId="{C71440C9-293C-4AD5-AC14-2D220629D088}" type="presParOf" srcId="{BF4C069A-A055-4EFB-A029-53259BC8A07C}" destId="{F85331C2-28D2-48EA-8168-513E0FF37651}" srcOrd="6" destOrd="0" presId="urn:microsoft.com/office/officeart/2009/3/layout/RandomtoResultProcess"/>
    <dgm:cxn modelId="{1A4BDD5B-CA66-416A-9049-886838BE9B4E}" type="presParOf" srcId="{BF4C069A-A055-4EFB-A029-53259BC8A07C}" destId="{1B860A96-1306-4424-849E-7AC04936F130}" srcOrd="7" destOrd="0" presId="urn:microsoft.com/office/officeart/2009/3/layout/RandomtoResultProcess"/>
    <dgm:cxn modelId="{93209A92-6570-419F-8D12-4E3E5A6D860E}" type="presParOf" srcId="{BF4C069A-A055-4EFB-A029-53259BC8A07C}" destId="{AE87E33B-6BFD-4129-A14E-DE05D62E1ADE}" srcOrd="8" destOrd="0" presId="urn:microsoft.com/office/officeart/2009/3/layout/RandomtoResultProcess"/>
    <dgm:cxn modelId="{12003DDA-43FF-4EE7-90CD-E1325FF7A55D}" type="presParOf" srcId="{BF4C069A-A055-4EFB-A029-53259BC8A07C}" destId="{F1D6A365-1B1C-4F60-B5E3-60E2C0AF92FD}" srcOrd="9" destOrd="0" presId="urn:microsoft.com/office/officeart/2009/3/layout/RandomtoResultProcess"/>
    <dgm:cxn modelId="{1E3F1B38-B201-4F00-A265-E0FD78BB3D07}" type="presParOf" srcId="{BF4C069A-A055-4EFB-A029-53259BC8A07C}" destId="{EA012154-E6BD-424A-99B9-C31C071139A3}" srcOrd="10" destOrd="0" presId="urn:microsoft.com/office/officeart/2009/3/layout/RandomtoResultProcess"/>
    <dgm:cxn modelId="{E0D2C22F-A4B3-499D-9ED8-6839403C27EC}" type="presParOf" srcId="{BF4C069A-A055-4EFB-A029-53259BC8A07C}" destId="{2469B980-DB90-4BD0-AEB7-4B82311C26F0}" srcOrd="11" destOrd="0" presId="urn:microsoft.com/office/officeart/2009/3/layout/RandomtoResultProcess"/>
    <dgm:cxn modelId="{E19BB796-54DB-4C53-A836-060B2BC6B3D4}" type="presParOf" srcId="{BF4C069A-A055-4EFB-A029-53259BC8A07C}" destId="{3AF38343-BB57-4E34-8DB0-2377D5DD2C9C}" srcOrd="12" destOrd="0" presId="urn:microsoft.com/office/officeart/2009/3/layout/RandomtoResultProcess"/>
    <dgm:cxn modelId="{B8909C7A-2795-4B02-A579-07FF486B5E8E}" type="presParOf" srcId="{BF4C069A-A055-4EFB-A029-53259BC8A07C}" destId="{165CDB05-754B-4EFE-96FB-E6D35D9570EC}" srcOrd="13" destOrd="0" presId="urn:microsoft.com/office/officeart/2009/3/layout/RandomtoResultProcess"/>
    <dgm:cxn modelId="{C669AA3A-D82A-49E4-83B0-940AF1F953AF}" type="presParOf" srcId="{BF4C069A-A055-4EFB-A029-53259BC8A07C}" destId="{5C054361-C996-43F4-8F15-A8C882AEBB18}" srcOrd="14" destOrd="0" presId="urn:microsoft.com/office/officeart/2009/3/layout/RandomtoResultProcess"/>
    <dgm:cxn modelId="{E07BB4A6-95A2-4452-8B3D-8AEA661B1E6E}" type="presParOf" srcId="{BF4C069A-A055-4EFB-A029-53259BC8A07C}" destId="{0EC69ADF-A71A-4FAB-A9B0-4F4432A46430}" srcOrd="15" destOrd="0" presId="urn:microsoft.com/office/officeart/2009/3/layout/RandomtoResultProcess"/>
    <dgm:cxn modelId="{49C1EA9C-CB4A-4241-ADAF-C9ABA1438079}" type="presParOf" srcId="{BF4C069A-A055-4EFB-A029-53259BC8A07C}" destId="{65A23C96-453C-4A5F-95BD-15C1237937EE}" srcOrd="16" destOrd="0" presId="urn:microsoft.com/office/officeart/2009/3/layout/RandomtoResultProcess"/>
    <dgm:cxn modelId="{B312E329-3E88-46CA-AD0B-5525954EC3C3}" type="presParOf" srcId="{BF4C069A-A055-4EFB-A029-53259BC8A07C}" destId="{6F5D4D8D-AC1A-4A1B-8187-F8F6690CAC61}" srcOrd="17" destOrd="0" presId="urn:microsoft.com/office/officeart/2009/3/layout/RandomtoResultProcess"/>
    <dgm:cxn modelId="{F044BECC-1A7E-4858-8C4D-7FE2AD76F4BD}" type="presParOf" srcId="{BF4C069A-A055-4EFB-A029-53259BC8A07C}" destId="{65522A69-7F82-40E5-9B7E-F286BF934A5C}" srcOrd="18" destOrd="0" presId="urn:microsoft.com/office/officeart/2009/3/layout/RandomtoResultProcess"/>
    <dgm:cxn modelId="{07BE5880-3A2D-40BB-9B2C-7C473CE61936}" type="presParOf" srcId="{0B308F24-7015-4950-BAA1-94D167867786}" destId="{6A9D27E6-0616-4C34-9EDB-2CA9D44B244E}" srcOrd="1" destOrd="0" presId="urn:microsoft.com/office/officeart/2009/3/layout/RandomtoResultProcess"/>
    <dgm:cxn modelId="{2A54C335-8889-4F74-B5C9-F8DDC9EF175C}" type="presParOf" srcId="{6A9D27E6-0616-4C34-9EDB-2CA9D44B244E}" destId="{7C409C32-CC60-47D9-A5AD-642A5BE73CDA}" srcOrd="0" destOrd="0" presId="urn:microsoft.com/office/officeart/2009/3/layout/RandomtoResultProcess"/>
    <dgm:cxn modelId="{5977E74E-B0E2-457D-ABC6-61603FDDE9BC}" type="presParOf" srcId="{6A9D27E6-0616-4C34-9EDB-2CA9D44B244E}" destId="{72DCE2AB-D341-43C2-8E12-854E4A68771E}" srcOrd="1" destOrd="0" presId="urn:microsoft.com/office/officeart/2009/3/layout/RandomtoResultProcess"/>
    <dgm:cxn modelId="{CEA3B542-556D-4783-A818-1360BD53BE31}" type="presParOf" srcId="{0B308F24-7015-4950-BAA1-94D167867786}" destId="{F3025C3D-7142-42F4-A3B5-FA4AA40CDCBB}" srcOrd="2" destOrd="0" presId="urn:microsoft.com/office/officeart/2009/3/layout/RandomtoResultProcess"/>
    <dgm:cxn modelId="{AA6D7F56-EC32-4D2B-947D-D3CB05160CE3}" type="presParOf" srcId="{0B308F24-7015-4950-BAA1-94D167867786}" destId="{70E90DD9-7B1B-45DB-AC96-C4D24C8BD2B1}" srcOrd="3" destOrd="0" presId="urn:microsoft.com/office/officeart/2009/3/layout/RandomtoResultProcess"/>
    <dgm:cxn modelId="{E7A2B4FA-E86A-4277-857A-886D727A1142}" type="presParOf" srcId="{70E90DD9-7B1B-45DB-AC96-C4D24C8BD2B1}" destId="{5681BB1A-BA6F-4957-BC91-6483DBABE62B}" srcOrd="0" destOrd="0" presId="urn:microsoft.com/office/officeart/2009/3/layout/RandomtoResultProcess"/>
    <dgm:cxn modelId="{7861CD57-2C97-4767-A3C3-F16A09B5E0D7}" type="presParOf" srcId="{70E90DD9-7B1B-45DB-AC96-C4D24C8BD2B1}" destId="{362018C5-C1FA-4820-BD5E-E0FFABBDC7BD}" srcOrd="1" destOrd="0" presId="urn:microsoft.com/office/officeart/2009/3/layout/RandomtoResultProcess"/>
    <dgm:cxn modelId="{27C2410E-C7E3-472C-911C-07EB8E7BE9AE}" type="presParOf" srcId="{0B308F24-7015-4950-BAA1-94D167867786}" destId="{3CE346B7-C2EB-4156-B852-8DDE3D8060E6}" srcOrd="4" destOrd="0" presId="urn:microsoft.com/office/officeart/2009/3/layout/RandomtoResultProcess"/>
    <dgm:cxn modelId="{D1C1643B-34EC-431C-A116-F81691EBDFB4}" type="presParOf" srcId="{3CE346B7-C2EB-4156-B852-8DDE3D8060E6}" destId="{C6556274-282C-4CF1-B78E-35EC6F668E75}" srcOrd="0" destOrd="0" presId="urn:microsoft.com/office/officeart/2009/3/layout/RandomtoResultProcess"/>
    <dgm:cxn modelId="{C9A24474-EE11-4A3A-BCEB-5473E1103A14}" type="presParOf" srcId="{3CE346B7-C2EB-4156-B852-8DDE3D8060E6}" destId="{30E752AD-D5F9-452B-B4FD-3C1BADF50C8A}" srcOrd="1"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84ACC-A7B2-4A45-82E9-A3C5B35DB86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94D1060-AF50-47F2-A2A2-C3FB4033AD28}">
      <dgm:prSet phldrT="[Text]"/>
      <dgm:spPr/>
      <dgm:t>
        <a:bodyPr/>
        <a:lstStyle/>
        <a:p>
          <a:r>
            <a:rPr lang="en-US" dirty="0" smtClean="0"/>
            <a:t>“Quant Research Rapid Prototyping Library”</a:t>
          </a:r>
          <a:endParaRPr lang="en-US" dirty="0"/>
        </a:p>
      </dgm:t>
    </dgm:pt>
    <dgm:pt modelId="{735458D5-C1D3-4243-8C67-69E53CD917F9}" type="parTrans" cxnId="{DE159D65-3CC1-4A6D-9499-E86CB8D0837D}">
      <dgm:prSet/>
      <dgm:spPr/>
      <dgm:t>
        <a:bodyPr/>
        <a:lstStyle/>
        <a:p>
          <a:endParaRPr lang="en-US"/>
        </a:p>
      </dgm:t>
    </dgm:pt>
    <dgm:pt modelId="{BD97CCC6-D537-40FD-9B0D-4239BA853370}" type="sibTrans" cxnId="{DE159D65-3CC1-4A6D-9499-E86CB8D0837D}">
      <dgm:prSet/>
      <dgm:spPr/>
      <dgm:t>
        <a:bodyPr/>
        <a:lstStyle/>
        <a:p>
          <a:endParaRPr lang="en-US"/>
        </a:p>
      </dgm:t>
    </dgm:pt>
    <dgm:pt modelId="{0FE8C9D1-19AF-4658-BD9D-BB11F0BD455F}">
      <dgm:prSet phldrT="[Text]"/>
      <dgm:spPr/>
      <dgm:t>
        <a:bodyPr/>
        <a:lstStyle/>
        <a:p>
          <a:r>
            <a:rPr lang="en-US" dirty="0" smtClean="0"/>
            <a:t>What?</a:t>
          </a:r>
          <a:endParaRPr lang="en-US" dirty="0"/>
        </a:p>
      </dgm:t>
    </dgm:pt>
    <dgm:pt modelId="{A55EBCFD-0ED6-4F50-ADFF-C6AE36646235}" type="parTrans" cxnId="{654F7F55-585F-478E-AB42-524EF9D0184D}">
      <dgm:prSet/>
      <dgm:spPr/>
      <dgm:t>
        <a:bodyPr/>
        <a:lstStyle/>
        <a:p>
          <a:endParaRPr lang="en-US"/>
        </a:p>
      </dgm:t>
    </dgm:pt>
    <dgm:pt modelId="{7CBCF7DA-901E-4EFD-8D6C-F73158CCFAB1}" type="sibTrans" cxnId="{654F7F55-585F-478E-AB42-524EF9D0184D}">
      <dgm:prSet/>
      <dgm:spPr/>
      <dgm:t>
        <a:bodyPr/>
        <a:lstStyle/>
        <a:p>
          <a:endParaRPr lang="en-US"/>
        </a:p>
      </dgm:t>
    </dgm:pt>
    <dgm:pt modelId="{5FD178AC-EA24-4E04-BE17-F00EFF026963}">
      <dgm:prSet phldrT="[Text]"/>
      <dgm:spPr/>
      <dgm:t>
        <a:bodyPr/>
        <a:lstStyle/>
        <a:p>
          <a:r>
            <a:rPr lang="en-US" dirty="0" smtClean="0"/>
            <a:t>How?</a:t>
          </a:r>
          <a:endParaRPr lang="en-US" dirty="0"/>
        </a:p>
      </dgm:t>
    </dgm:pt>
    <dgm:pt modelId="{03C6FC89-ED3D-478B-B7AB-98E8426A6DEC}" type="parTrans" cxnId="{E313A5D8-F82B-45DE-93F4-B75529905578}">
      <dgm:prSet/>
      <dgm:spPr/>
      <dgm:t>
        <a:bodyPr/>
        <a:lstStyle/>
        <a:p>
          <a:endParaRPr lang="en-US"/>
        </a:p>
      </dgm:t>
    </dgm:pt>
    <dgm:pt modelId="{96F07489-AECC-4FEF-BD5C-8E769B575D1D}" type="sibTrans" cxnId="{E313A5D8-F82B-45DE-93F4-B75529905578}">
      <dgm:prSet/>
      <dgm:spPr/>
      <dgm:t>
        <a:bodyPr/>
        <a:lstStyle/>
        <a:p>
          <a:endParaRPr lang="en-US"/>
        </a:p>
      </dgm:t>
    </dgm:pt>
    <dgm:pt modelId="{70B6538C-657A-4499-B3A4-699C1FBF6C1F}">
      <dgm:prSet phldrT="[Text]"/>
      <dgm:spPr/>
      <dgm:t>
        <a:bodyPr/>
        <a:lstStyle/>
        <a:p>
          <a:r>
            <a:rPr lang="en-US" dirty="0" smtClean="0"/>
            <a:t>Analysis and Interviews</a:t>
          </a:r>
          <a:endParaRPr lang="en-US" dirty="0"/>
        </a:p>
      </dgm:t>
    </dgm:pt>
    <dgm:pt modelId="{2EE34748-079A-4D05-83F4-5E3EDCB20B27}" type="parTrans" cxnId="{C4A0CB1A-E366-4D29-8C0A-EAB1FCDAAAC8}">
      <dgm:prSet/>
      <dgm:spPr/>
      <dgm:t>
        <a:bodyPr/>
        <a:lstStyle/>
        <a:p>
          <a:endParaRPr lang="en-US"/>
        </a:p>
      </dgm:t>
    </dgm:pt>
    <dgm:pt modelId="{72143172-3EA3-4717-897D-AF938F887072}" type="sibTrans" cxnId="{C4A0CB1A-E366-4D29-8C0A-EAB1FCDAAAC8}">
      <dgm:prSet/>
      <dgm:spPr/>
      <dgm:t>
        <a:bodyPr/>
        <a:lstStyle/>
        <a:p>
          <a:endParaRPr lang="en-US"/>
        </a:p>
      </dgm:t>
    </dgm:pt>
    <dgm:pt modelId="{0148042F-C4AD-4FBC-94D3-B5B2A02D722D}">
      <dgm:prSet phldrT="[Text]"/>
      <dgm:spPr/>
      <dgm:t>
        <a:bodyPr/>
        <a:lstStyle/>
        <a:p>
          <a:r>
            <a:rPr lang="en-US" dirty="0" smtClean="0"/>
            <a:t>Data Aggregation</a:t>
          </a:r>
          <a:endParaRPr lang="en-US" dirty="0"/>
        </a:p>
      </dgm:t>
    </dgm:pt>
    <dgm:pt modelId="{0BA32DA6-F7E0-4792-A7F1-96AEA35868C6}" type="parTrans" cxnId="{A4CD56A5-9396-4453-9178-A941B975F729}">
      <dgm:prSet/>
      <dgm:spPr/>
      <dgm:t>
        <a:bodyPr/>
        <a:lstStyle/>
        <a:p>
          <a:endParaRPr lang="en-US"/>
        </a:p>
      </dgm:t>
    </dgm:pt>
    <dgm:pt modelId="{0424F610-9D40-4879-AA15-D46FA4EA90BA}" type="sibTrans" cxnId="{A4CD56A5-9396-4453-9178-A941B975F729}">
      <dgm:prSet/>
      <dgm:spPr/>
      <dgm:t>
        <a:bodyPr/>
        <a:lstStyle/>
        <a:p>
          <a:endParaRPr lang="en-US"/>
        </a:p>
      </dgm:t>
    </dgm:pt>
    <dgm:pt modelId="{FF118B1C-C1D7-452E-B43D-B141E7953AE9}">
      <dgm:prSet phldrT="[Text]"/>
      <dgm:spPr/>
      <dgm:t>
        <a:bodyPr/>
        <a:lstStyle/>
        <a:p>
          <a:r>
            <a:rPr lang="en-US" dirty="0" smtClean="0"/>
            <a:t>Process Standardization</a:t>
          </a:r>
          <a:endParaRPr lang="en-US" dirty="0"/>
        </a:p>
      </dgm:t>
    </dgm:pt>
    <dgm:pt modelId="{CAB74E24-422A-433D-994F-3A5011A64D31}" type="parTrans" cxnId="{459F6197-90D6-4770-948C-D9A8B7DF7CFD}">
      <dgm:prSet/>
      <dgm:spPr/>
      <dgm:t>
        <a:bodyPr/>
        <a:lstStyle/>
        <a:p>
          <a:endParaRPr lang="en-US"/>
        </a:p>
      </dgm:t>
    </dgm:pt>
    <dgm:pt modelId="{B8536B15-FA78-485A-8E68-2EE18735D987}" type="sibTrans" cxnId="{459F6197-90D6-4770-948C-D9A8B7DF7CFD}">
      <dgm:prSet/>
      <dgm:spPr/>
      <dgm:t>
        <a:bodyPr/>
        <a:lstStyle/>
        <a:p>
          <a:endParaRPr lang="en-US"/>
        </a:p>
      </dgm:t>
    </dgm:pt>
    <dgm:pt modelId="{15FE9BCE-A9B7-4924-B4D5-DC671F657B5E}">
      <dgm:prSet phldrT="[Text]"/>
      <dgm:spPr/>
      <dgm:t>
        <a:bodyPr/>
        <a:lstStyle/>
        <a:p>
          <a:r>
            <a:rPr lang="en-US" dirty="0" smtClean="0"/>
            <a:t>Dynamic Risk Premium 2.0</a:t>
          </a:r>
          <a:endParaRPr lang="en-US" dirty="0"/>
        </a:p>
      </dgm:t>
    </dgm:pt>
    <dgm:pt modelId="{E47781F4-7E94-4C2A-97C2-12245DAB82C0}" type="parTrans" cxnId="{E1BC87C1-1F78-4310-A062-BF229DCDBF20}">
      <dgm:prSet/>
      <dgm:spPr/>
      <dgm:t>
        <a:bodyPr/>
        <a:lstStyle/>
        <a:p>
          <a:endParaRPr lang="en-US"/>
        </a:p>
      </dgm:t>
    </dgm:pt>
    <dgm:pt modelId="{65DF8684-14F9-40DE-8511-EE799A8674D7}" type="sibTrans" cxnId="{E1BC87C1-1F78-4310-A062-BF229DCDBF20}">
      <dgm:prSet/>
      <dgm:spPr/>
      <dgm:t>
        <a:bodyPr/>
        <a:lstStyle/>
        <a:p>
          <a:endParaRPr lang="en-US"/>
        </a:p>
      </dgm:t>
    </dgm:pt>
    <dgm:pt modelId="{1C31C0AB-3CA2-4502-B55B-6A5DCB296647}">
      <dgm:prSet phldrT="[Text]"/>
      <dgm:spPr/>
      <dgm:t>
        <a:bodyPr/>
        <a:lstStyle/>
        <a:p>
          <a:r>
            <a:rPr lang="en-US" dirty="0" smtClean="0"/>
            <a:t>Manageable Scope</a:t>
          </a:r>
          <a:endParaRPr lang="en-US" dirty="0"/>
        </a:p>
      </dgm:t>
    </dgm:pt>
    <dgm:pt modelId="{BE67F0EF-F993-45BC-AD17-CEBFC381FB96}" type="parTrans" cxnId="{FAFFEDED-51EF-4DED-A2B0-3B8EDE46AA89}">
      <dgm:prSet/>
      <dgm:spPr/>
      <dgm:t>
        <a:bodyPr/>
        <a:lstStyle/>
        <a:p>
          <a:endParaRPr lang="en-US"/>
        </a:p>
      </dgm:t>
    </dgm:pt>
    <dgm:pt modelId="{6E11A1F5-B810-4FB2-906D-377B4A4CE11E}" type="sibTrans" cxnId="{FAFFEDED-51EF-4DED-A2B0-3B8EDE46AA89}">
      <dgm:prSet/>
      <dgm:spPr/>
      <dgm:t>
        <a:bodyPr/>
        <a:lstStyle/>
        <a:p>
          <a:endParaRPr lang="en-US"/>
        </a:p>
      </dgm:t>
    </dgm:pt>
    <dgm:pt modelId="{ED3E057B-B68D-4935-9DA5-3A3D9EF463F0}">
      <dgm:prSet phldrT="[Text]"/>
      <dgm:spPr/>
      <dgm:t>
        <a:bodyPr/>
        <a:lstStyle/>
        <a:p>
          <a:r>
            <a:rPr lang="en-US" dirty="0" smtClean="0"/>
            <a:t>Clear Direction</a:t>
          </a:r>
          <a:endParaRPr lang="en-US" dirty="0"/>
        </a:p>
      </dgm:t>
    </dgm:pt>
    <dgm:pt modelId="{BC3D7FD5-3F5E-4569-9196-3BDF5572D73A}" type="parTrans" cxnId="{234DFD0C-1D61-48E9-9601-DCC92F91FEE5}">
      <dgm:prSet/>
      <dgm:spPr/>
      <dgm:t>
        <a:bodyPr/>
        <a:lstStyle/>
        <a:p>
          <a:endParaRPr lang="en-US"/>
        </a:p>
      </dgm:t>
    </dgm:pt>
    <dgm:pt modelId="{5710B0E2-7570-4F97-858B-C07A2EE5C06E}" type="sibTrans" cxnId="{234DFD0C-1D61-48E9-9601-DCC92F91FEE5}">
      <dgm:prSet/>
      <dgm:spPr/>
      <dgm:t>
        <a:bodyPr/>
        <a:lstStyle/>
        <a:p>
          <a:endParaRPr lang="en-US"/>
        </a:p>
      </dgm:t>
    </dgm:pt>
    <dgm:pt modelId="{F332128F-81BB-4E73-8535-55B04298BCA4}" type="pres">
      <dgm:prSet presAssocID="{42A84ACC-A7B2-4A45-82E9-A3C5B35DB866}" presName="Name0" presStyleCnt="0">
        <dgm:presLayoutVars>
          <dgm:dir/>
          <dgm:animLvl val="lvl"/>
          <dgm:resizeHandles val="exact"/>
        </dgm:presLayoutVars>
      </dgm:prSet>
      <dgm:spPr/>
      <dgm:t>
        <a:bodyPr/>
        <a:lstStyle/>
        <a:p>
          <a:endParaRPr lang="en-US"/>
        </a:p>
      </dgm:t>
    </dgm:pt>
    <dgm:pt modelId="{4CE09375-8C20-4663-AFE7-6E4278343F5D}" type="pres">
      <dgm:prSet presAssocID="{15FE9BCE-A9B7-4924-B4D5-DC671F657B5E}" presName="boxAndChildren" presStyleCnt="0"/>
      <dgm:spPr/>
    </dgm:pt>
    <dgm:pt modelId="{89FE26C1-AE0F-484C-8811-D502B45D9996}" type="pres">
      <dgm:prSet presAssocID="{15FE9BCE-A9B7-4924-B4D5-DC671F657B5E}" presName="parentTextBox" presStyleLbl="node1" presStyleIdx="0" presStyleCnt="3"/>
      <dgm:spPr/>
      <dgm:t>
        <a:bodyPr/>
        <a:lstStyle/>
        <a:p>
          <a:endParaRPr lang="en-US"/>
        </a:p>
      </dgm:t>
    </dgm:pt>
    <dgm:pt modelId="{6C880925-A8C0-4E37-AFF5-22233BBA277B}" type="pres">
      <dgm:prSet presAssocID="{15FE9BCE-A9B7-4924-B4D5-DC671F657B5E}" presName="entireBox" presStyleLbl="node1" presStyleIdx="0" presStyleCnt="3"/>
      <dgm:spPr/>
      <dgm:t>
        <a:bodyPr/>
        <a:lstStyle/>
        <a:p>
          <a:endParaRPr lang="en-US"/>
        </a:p>
      </dgm:t>
    </dgm:pt>
    <dgm:pt modelId="{512A8F84-29EC-4863-837A-5F512DFBE696}" type="pres">
      <dgm:prSet presAssocID="{15FE9BCE-A9B7-4924-B4D5-DC671F657B5E}" presName="descendantBox" presStyleCnt="0"/>
      <dgm:spPr/>
    </dgm:pt>
    <dgm:pt modelId="{BDB58DA9-C0B4-4128-9822-4455E526F4DE}" type="pres">
      <dgm:prSet presAssocID="{1C31C0AB-3CA2-4502-B55B-6A5DCB296647}" presName="childTextBox" presStyleLbl="fgAccFollowNode1" presStyleIdx="0" presStyleCnt="6">
        <dgm:presLayoutVars>
          <dgm:bulletEnabled val="1"/>
        </dgm:presLayoutVars>
      </dgm:prSet>
      <dgm:spPr/>
      <dgm:t>
        <a:bodyPr/>
        <a:lstStyle/>
        <a:p>
          <a:endParaRPr lang="en-US"/>
        </a:p>
      </dgm:t>
    </dgm:pt>
    <dgm:pt modelId="{EA12D1E6-79C2-4AA2-BA3A-82A9ED224342}" type="pres">
      <dgm:prSet presAssocID="{ED3E057B-B68D-4935-9DA5-3A3D9EF463F0}" presName="childTextBox" presStyleLbl="fgAccFollowNode1" presStyleIdx="1" presStyleCnt="6">
        <dgm:presLayoutVars>
          <dgm:bulletEnabled val="1"/>
        </dgm:presLayoutVars>
      </dgm:prSet>
      <dgm:spPr/>
      <dgm:t>
        <a:bodyPr/>
        <a:lstStyle/>
        <a:p>
          <a:endParaRPr lang="en-US"/>
        </a:p>
      </dgm:t>
    </dgm:pt>
    <dgm:pt modelId="{D2095F4A-CDF2-4E58-A32A-E9E38F37B39A}" type="pres">
      <dgm:prSet presAssocID="{72143172-3EA3-4717-897D-AF938F887072}" presName="sp" presStyleCnt="0"/>
      <dgm:spPr/>
    </dgm:pt>
    <dgm:pt modelId="{47AF0E09-79A5-4883-94E2-26F9C2F2383F}" type="pres">
      <dgm:prSet presAssocID="{70B6538C-657A-4499-B3A4-699C1FBF6C1F}" presName="arrowAndChildren" presStyleCnt="0"/>
      <dgm:spPr/>
    </dgm:pt>
    <dgm:pt modelId="{00942377-ABAE-44B8-BBE3-308B6F779E6D}" type="pres">
      <dgm:prSet presAssocID="{70B6538C-657A-4499-B3A4-699C1FBF6C1F}" presName="parentTextArrow" presStyleLbl="node1" presStyleIdx="0" presStyleCnt="3"/>
      <dgm:spPr/>
      <dgm:t>
        <a:bodyPr/>
        <a:lstStyle/>
        <a:p>
          <a:endParaRPr lang="en-US"/>
        </a:p>
      </dgm:t>
    </dgm:pt>
    <dgm:pt modelId="{F8246A00-5A11-4655-B786-FF852CC96054}" type="pres">
      <dgm:prSet presAssocID="{70B6538C-657A-4499-B3A4-699C1FBF6C1F}" presName="arrow" presStyleLbl="node1" presStyleIdx="1" presStyleCnt="3"/>
      <dgm:spPr/>
      <dgm:t>
        <a:bodyPr/>
        <a:lstStyle/>
        <a:p>
          <a:endParaRPr lang="en-US"/>
        </a:p>
      </dgm:t>
    </dgm:pt>
    <dgm:pt modelId="{8781DEC4-C516-4EB7-84E2-9DA2D9916758}" type="pres">
      <dgm:prSet presAssocID="{70B6538C-657A-4499-B3A4-699C1FBF6C1F}" presName="descendantArrow" presStyleCnt="0"/>
      <dgm:spPr/>
    </dgm:pt>
    <dgm:pt modelId="{DCCCF207-9989-4A8A-84C7-7D72922FB968}" type="pres">
      <dgm:prSet presAssocID="{0148042F-C4AD-4FBC-94D3-B5B2A02D722D}" presName="childTextArrow" presStyleLbl="fgAccFollowNode1" presStyleIdx="2" presStyleCnt="6">
        <dgm:presLayoutVars>
          <dgm:bulletEnabled val="1"/>
        </dgm:presLayoutVars>
      </dgm:prSet>
      <dgm:spPr/>
      <dgm:t>
        <a:bodyPr/>
        <a:lstStyle/>
        <a:p>
          <a:endParaRPr lang="en-US"/>
        </a:p>
      </dgm:t>
    </dgm:pt>
    <dgm:pt modelId="{6310F776-8113-4A2A-9730-F2ED7C55CF07}" type="pres">
      <dgm:prSet presAssocID="{FF118B1C-C1D7-452E-B43D-B141E7953AE9}" presName="childTextArrow" presStyleLbl="fgAccFollowNode1" presStyleIdx="3" presStyleCnt="6">
        <dgm:presLayoutVars>
          <dgm:bulletEnabled val="1"/>
        </dgm:presLayoutVars>
      </dgm:prSet>
      <dgm:spPr/>
      <dgm:t>
        <a:bodyPr/>
        <a:lstStyle/>
        <a:p>
          <a:endParaRPr lang="en-US"/>
        </a:p>
      </dgm:t>
    </dgm:pt>
    <dgm:pt modelId="{E3A370BA-5650-44A1-AEDD-D2AAFFBFABB8}" type="pres">
      <dgm:prSet presAssocID="{BD97CCC6-D537-40FD-9B0D-4239BA853370}" presName="sp" presStyleCnt="0"/>
      <dgm:spPr/>
    </dgm:pt>
    <dgm:pt modelId="{54A95CB0-116E-4871-826E-EDC014981E12}" type="pres">
      <dgm:prSet presAssocID="{594D1060-AF50-47F2-A2A2-C3FB4033AD28}" presName="arrowAndChildren" presStyleCnt="0"/>
      <dgm:spPr/>
    </dgm:pt>
    <dgm:pt modelId="{78129320-B6A8-49DD-B0E0-208C1F9CE4AC}" type="pres">
      <dgm:prSet presAssocID="{594D1060-AF50-47F2-A2A2-C3FB4033AD28}" presName="parentTextArrow" presStyleLbl="node1" presStyleIdx="1" presStyleCnt="3"/>
      <dgm:spPr/>
      <dgm:t>
        <a:bodyPr/>
        <a:lstStyle/>
        <a:p>
          <a:endParaRPr lang="en-US"/>
        </a:p>
      </dgm:t>
    </dgm:pt>
    <dgm:pt modelId="{755B0E3C-7B3D-41A2-ACE2-E40BD89D0A2B}" type="pres">
      <dgm:prSet presAssocID="{594D1060-AF50-47F2-A2A2-C3FB4033AD28}" presName="arrow" presStyleLbl="node1" presStyleIdx="2" presStyleCnt="3"/>
      <dgm:spPr/>
      <dgm:t>
        <a:bodyPr/>
        <a:lstStyle/>
        <a:p>
          <a:endParaRPr lang="en-US"/>
        </a:p>
      </dgm:t>
    </dgm:pt>
    <dgm:pt modelId="{32C322A6-A694-45D1-B369-0C82336CC505}" type="pres">
      <dgm:prSet presAssocID="{594D1060-AF50-47F2-A2A2-C3FB4033AD28}" presName="descendantArrow" presStyleCnt="0"/>
      <dgm:spPr/>
    </dgm:pt>
    <dgm:pt modelId="{FB07AD1E-A6C9-41F7-8953-AEC0847F7F99}" type="pres">
      <dgm:prSet presAssocID="{0FE8C9D1-19AF-4658-BD9D-BB11F0BD455F}" presName="childTextArrow" presStyleLbl="fgAccFollowNode1" presStyleIdx="4" presStyleCnt="6">
        <dgm:presLayoutVars>
          <dgm:bulletEnabled val="1"/>
        </dgm:presLayoutVars>
      </dgm:prSet>
      <dgm:spPr/>
      <dgm:t>
        <a:bodyPr/>
        <a:lstStyle/>
        <a:p>
          <a:endParaRPr lang="en-US"/>
        </a:p>
      </dgm:t>
    </dgm:pt>
    <dgm:pt modelId="{911F0CD5-0E8E-48E4-875C-7CC5A03F8FB1}" type="pres">
      <dgm:prSet presAssocID="{5FD178AC-EA24-4E04-BE17-F00EFF026963}" presName="childTextArrow" presStyleLbl="fgAccFollowNode1" presStyleIdx="5" presStyleCnt="6">
        <dgm:presLayoutVars>
          <dgm:bulletEnabled val="1"/>
        </dgm:presLayoutVars>
      </dgm:prSet>
      <dgm:spPr/>
      <dgm:t>
        <a:bodyPr/>
        <a:lstStyle/>
        <a:p>
          <a:endParaRPr lang="en-US"/>
        </a:p>
      </dgm:t>
    </dgm:pt>
  </dgm:ptLst>
  <dgm:cxnLst>
    <dgm:cxn modelId="{41231C5F-21EC-4F96-99C0-427A34490B96}" type="presOf" srcId="{70B6538C-657A-4499-B3A4-699C1FBF6C1F}" destId="{F8246A00-5A11-4655-B786-FF852CC96054}" srcOrd="1" destOrd="0" presId="urn:microsoft.com/office/officeart/2005/8/layout/process4"/>
    <dgm:cxn modelId="{C338657D-E13E-4CC5-8750-BA83C1648500}" type="presOf" srcId="{594D1060-AF50-47F2-A2A2-C3FB4033AD28}" destId="{755B0E3C-7B3D-41A2-ACE2-E40BD89D0A2B}" srcOrd="1" destOrd="0" presId="urn:microsoft.com/office/officeart/2005/8/layout/process4"/>
    <dgm:cxn modelId="{234DFD0C-1D61-48E9-9601-DCC92F91FEE5}" srcId="{15FE9BCE-A9B7-4924-B4D5-DC671F657B5E}" destId="{ED3E057B-B68D-4935-9DA5-3A3D9EF463F0}" srcOrd="1" destOrd="0" parTransId="{BC3D7FD5-3F5E-4569-9196-3BDF5572D73A}" sibTransId="{5710B0E2-7570-4F97-858B-C07A2EE5C06E}"/>
    <dgm:cxn modelId="{CE12D0F0-4408-4C3C-BEE8-0257527D7580}" type="presOf" srcId="{5FD178AC-EA24-4E04-BE17-F00EFF026963}" destId="{911F0CD5-0E8E-48E4-875C-7CC5A03F8FB1}" srcOrd="0" destOrd="0" presId="urn:microsoft.com/office/officeart/2005/8/layout/process4"/>
    <dgm:cxn modelId="{A4CD56A5-9396-4453-9178-A941B975F729}" srcId="{70B6538C-657A-4499-B3A4-699C1FBF6C1F}" destId="{0148042F-C4AD-4FBC-94D3-B5B2A02D722D}" srcOrd="0" destOrd="0" parTransId="{0BA32DA6-F7E0-4792-A7F1-96AEA35868C6}" sibTransId="{0424F610-9D40-4879-AA15-D46FA4EA90BA}"/>
    <dgm:cxn modelId="{FE9677E3-3778-42B2-AA79-612FA2B32BDE}" type="presOf" srcId="{70B6538C-657A-4499-B3A4-699C1FBF6C1F}" destId="{00942377-ABAE-44B8-BBE3-308B6F779E6D}" srcOrd="0" destOrd="0" presId="urn:microsoft.com/office/officeart/2005/8/layout/process4"/>
    <dgm:cxn modelId="{9A6587D7-BDEB-458B-AE94-B8B77E55B341}" type="presOf" srcId="{0148042F-C4AD-4FBC-94D3-B5B2A02D722D}" destId="{DCCCF207-9989-4A8A-84C7-7D72922FB968}" srcOrd="0" destOrd="0" presId="urn:microsoft.com/office/officeart/2005/8/layout/process4"/>
    <dgm:cxn modelId="{3E91CEB1-CF49-494F-8033-C77F9EA65EBC}" type="presOf" srcId="{1C31C0AB-3CA2-4502-B55B-6A5DCB296647}" destId="{BDB58DA9-C0B4-4128-9822-4455E526F4DE}" srcOrd="0" destOrd="0" presId="urn:microsoft.com/office/officeart/2005/8/layout/process4"/>
    <dgm:cxn modelId="{E1059982-CAFD-40F4-8F4A-5AB7A5A6EF17}" type="presOf" srcId="{FF118B1C-C1D7-452E-B43D-B141E7953AE9}" destId="{6310F776-8113-4A2A-9730-F2ED7C55CF07}" srcOrd="0" destOrd="0" presId="urn:microsoft.com/office/officeart/2005/8/layout/process4"/>
    <dgm:cxn modelId="{C4A0CB1A-E366-4D29-8C0A-EAB1FCDAAAC8}" srcId="{42A84ACC-A7B2-4A45-82E9-A3C5B35DB866}" destId="{70B6538C-657A-4499-B3A4-699C1FBF6C1F}" srcOrd="1" destOrd="0" parTransId="{2EE34748-079A-4D05-83F4-5E3EDCB20B27}" sibTransId="{72143172-3EA3-4717-897D-AF938F887072}"/>
    <dgm:cxn modelId="{F937F763-A94F-4666-8CF6-E262EA3EF81F}" type="presOf" srcId="{0FE8C9D1-19AF-4658-BD9D-BB11F0BD455F}" destId="{FB07AD1E-A6C9-41F7-8953-AEC0847F7F99}" srcOrd="0" destOrd="0" presId="urn:microsoft.com/office/officeart/2005/8/layout/process4"/>
    <dgm:cxn modelId="{654F7F55-585F-478E-AB42-524EF9D0184D}" srcId="{594D1060-AF50-47F2-A2A2-C3FB4033AD28}" destId="{0FE8C9D1-19AF-4658-BD9D-BB11F0BD455F}" srcOrd="0" destOrd="0" parTransId="{A55EBCFD-0ED6-4F50-ADFF-C6AE36646235}" sibTransId="{7CBCF7DA-901E-4EFD-8D6C-F73158CCFAB1}"/>
    <dgm:cxn modelId="{338DCF1B-0661-4B64-BFA1-415D73D76B89}" type="presOf" srcId="{15FE9BCE-A9B7-4924-B4D5-DC671F657B5E}" destId="{89FE26C1-AE0F-484C-8811-D502B45D9996}" srcOrd="0" destOrd="0" presId="urn:microsoft.com/office/officeart/2005/8/layout/process4"/>
    <dgm:cxn modelId="{DD7A00E9-CC8A-4E7B-994C-3B51199BB8B9}" type="presOf" srcId="{ED3E057B-B68D-4935-9DA5-3A3D9EF463F0}" destId="{EA12D1E6-79C2-4AA2-BA3A-82A9ED224342}" srcOrd="0" destOrd="0" presId="urn:microsoft.com/office/officeart/2005/8/layout/process4"/>
    <dgm:cxn modelId="{FAFFEDED-51EF-4DED-A2B0-3B8EDE46AA89}" srcId="{15FE9BCE-A9B7-4924-B4D5-DC671F657B5E}" destId="{1C31C0AB-3CA2-4502-B55B-6A5DCB296647}" srcOrd="0" destOrd="0" parTransId="{BE67F0EF-F993-45BC-AD17-CEBFC381FB96}" sibTransId="{6E11A1F5-B810-4FB2-906D-377B4A4CE11E}"/>
    <dgm:cxn modelId="{DE159D65-3CC1-4A6D-9499-E86CB8D0837D}" srcId="{42A84ACC-A7B2-4A45-82E9-A3C5B35DB866}" destId="{594D1060-AF50-47F2-A2A2-C3FB4033AD28}" srcOrd="0" destOrd="0" parTransId="{735458D5-C1D3-4243-8C67-69E53CD917F9}" sibTransId="{BD97CCC6-D537-40FD-9B0D-4239BA853370}"/>
    <dgm:cxn modelId="{E1BC87C1-1F78-4310-A062-BF229DCDBF20}" srcId="{42A84ACC-A7B2-4A45-82E9-A3C5B35DB866}" destId="{15FE9BCE-A9B7-4924-B4D5-DC671F657B5E}" srcOrd="2" destOrd="0" parTransId="{E47781F4-7E94-4C2A-97C2-12245DAB82C0}" sibTransId="{65DF8684-14F9-40DE-8511-EE799A8674D7}"/>
    <dgm:cxn modelId="{8BC719E8-A886-46BF-8CBE-4ACD0913E4DC}" type="presOf" srcId="{15FE9BCE-A9B7-4924-B4D5-DC671F657B5E}" destId="{6C880925-A8C0-4E37-AFF5-22233BBA277B}" srcOrd="1" destOrd="0" presId="urn:microsoft.com/office/officeart/2005/8/layout/process4"/>
    <dgm:cxn modelId="{E313A5D8-F82B-45DE-93F4-B75529905578}" srcId="{594D1060-AF50-47F2-A2A2-C3FB4033AD28}" destId="{5FD178AC-EA24-4E04-BE17-F00EFF026963}" srcOrd="1" destOrd="0" parTransId="{03C6FC89-ED3D-478B-B7AB-98E8426A6DEC}" sibTransId="{96F07489-AECC-4FEF-BD5C-8E769B575D1D}"/>
    <dgm:cxn modelId="{FE8090D6-4D57-49CC-8D05-DA70A5BC2C22}" type="presOf" srcId="{42A84ACC-A7B2-4A45-82E9-A3C5B35DB866}" destId="{F332128F-81BB-4E73-8535-55B04298BCA4}" srcOrd="0" destOrd="0" presId="urn:microsoft.com/office/officeart/2005/8/layout/process4"/>
    <dgm:cxn modelId="{459F6197-90D6-4770-948C-D9A8B7DF7CFD}" srcId="{70B6538C-657A-4499-B3A4-699C1FBF6C1F}" destId="{FF118B1C-C1D7-452E-B43D-B141E7953AE9}" srcOrd="1" destOrd="0" parTransId="{CAB74E24-422A-433D-994F-3A5011A64D31}" sibTransId="{B8536B15-FA78-485A-8E68-2EE18735D987}"/>
    <dgm:cxn modelId="{3D27DB25-1E27-4492-908F-2D5D0B280E0F}" type="presOf" srcId="{594D1060-AF50-47F2-A2A2-C3FB4033AD28}" destId="{78129320-B6A8-49DD-B0E0-208C1F9CE4AC}" srcOrd="0" destOrd="0" presId="urn:microsoft.com/office/officeart/2005/8/layout/process4"/>
    <dgm:cxn modelId="{4F2E4F78-B885-4E4A-88FB-6E09C646022D}" type="presParOf" srcId="{F332128F-81BB-4E73-8535-55B04298BCA4}" destId="{4CE09375-8C20-4663-AFE7-6E4278343F5D}" srcOrd="0" destOrd="0" presId="urn:microsoft.com/office/officeart/2005/8/layout/process4"/>
    <dgm:cxn modelId="{2C789929-A2A0-4F17-B34F-12BB0D2B6802}" type="presParOf" srcId="{4CE09375-8C20-4663-AFE7-6E4278343F5D}" destId="{89FE26C1-AE0F-484C-8811-D502B45D9996}" srcOrd="0" destOrd="0" presId="urn:microsoft.com/office/officeart/2005/8/layout/process4"/>
    <dgm:cxn modelId="{B5BD113C-9F8C-4470-8D69-8BE1916CF94E}" type="presParOf" srcId="{4CE09375-8C20-4663-AFE7-6E4278343F5D}" destId="{6C880925-A8C0-4E37-AFF5-22233BBA277B}" srcOrd="1" destOrd="0" presId="urn:microsoft.com/office/officeart/2005/8/layout/process4"/>
    <dgm:cxn modelId="{225AC0C0-2B2B-4CC2-BCBC-8315881C204D}" type="presParOf" srcId="{4CE09375-8C20-4663-AFE7-6E4278343F5D}" destId="{512A8F84-29EC-4863-837A-5F512DFBE696}" srcOrd="2" destOrd="0" presId="urn:microsoft.com/office/officeart/2005/8/layout/process4"/>
    <dgm:cxn modelId="{53CD9266-2028-4F92-8423-D34C27F5E67C}" type="presParOf" srcId="{512A8F84-29EC-4863-837A-5F512DFBE696}" destId="{BDB58DA9-C0B4-4128-9822-4455E526F4DE}" srcOrd="0" destOrd="0" presId="urn:microsoft.com/office/officeart/2005/8/layout/process4"/>
    <dgm:cxn modelId="{0FE4FC5D-DAA7-429D-84FC-9435A9478B52}" type="presParOf" srcId="{512A8F84-29EC-4863-837A-5F512DFBE696}" destId="{EA12D1E6-79C2-4AA2-BA3A-82A9ED224342}" srcOrd="1" destOrd="0" presId="urn:microsoft.com/office/officeart/2005/8/layout/process4"/>
    <dgm:cxn modelId="{860D0BEF-B633-4904-8E52-4F4A376AE4BF}" type="presParOf" srcId="{F332128F-81BB-4E73-8535-55B04298BCA4}" destId="{D2095F4A-CDF2-4E58-A32A-E9E38F37B39A}" srcOrd="1" destOrd="0" presId="urn:microsoft.com/office/officeart/2005/8/layout/process4"/>
    <dgm:cxn modelId="{28FEF102-500F-4DEA-8001-4ED6AF5F4E1E}" type="presParOf" srcId="{F332128F-81BB-4E73-8535-55B04298BCA4}" destId="{47AF0E09-79A5-4883-94E2-26F9C2F2383F}" srcOrd="2" destOrd="0" presId="urn:microsoft.com/office/officeart/2005/8/layout/process4"/>
    <dgm:cxn modelId="{E2026391-4B50-46DE-AB3B-021125EF6BDF}" type="presParOf" srcId="{47AF0E09-79A5-4883-94E2-26F9C2F2383F}" destId="{00942377-ABAE-44B8-BBE3-308B6F779E6D}" srcOrd="0" destOrd="0" presId="urn:microsoft.com/office/officeart/2005/8/layout/process4"/>
    <dgm:cxn modelId="{D0D73DB7-6138-4B8D-8539-3A02B80B52C0}" type="presParOf" srcId="{47AF0E09-79A5-4883-94E2-26F9C2F2383F}" destId="{F8246A00-5A11-4655-B786-FF852CC96054}" srcOrd="1" destOrd="0" presId="urn:microsoft.com/office/officeart/2005/8/layout/process4"/>
    <dgm:cxn modelId="{7E405EDA-E320-434A-AA8A-E594C32905A9}" type="presParOf" srcId="{47AF0E09-79A5-4883-94E2-26F9C2F2383F}" destId="{8781DEC4-C516-4EB7-84E2-9DA2D9916758}" srcOrd="2" destOrd="0" presId="urn:microsoft.com/office/officeart/2005/8/layout/process4"/>
    <dgm:cxn modelId="{A5769BDD-662F-480E-A9C6-B54DC3C8EACD}" type="presParOf" srcId="{8781DEC4-C516-4EB7-84E2-9DA2D9916758}" destId="{DCCCF207-9989-4A8A-84C7-7D72922FB968}" srcOrd="0" destOrd="0" presId="urn:microsoft.com/office/officeart/2005/8/layout/process4"/>
    <dgm:cxn modelId="{BF104CA0-35DF-4A15-A38D-895ED6F266DE}" type="presParOf" srcId="{8781DEC4-C516-4EB7-84E2-9DA2D9916758}" destId="{6310F776-8113-4A2A-9730-F2ED7C55CF07}" srcOrd="1" destOrd="0" presId="urn:microsoft.com/office/officeart/2005/8/layout/process4"/>
    <dgm:cxn modelId="{FD021BC4-1DB1-4F78-9B5E-D7B49480B20F}" type="presParOf" srcId="{F332128F-81BB-4E73-8535-55B04298BCA4}" destId="{E3A370BA-5650-44A1-AEDD-D2AAFFBFABB8}" srcOrd="3" destOrd="0" presId="urn:microsoft.com/office/officeart/2005/8/layout/process4"/>
    <dgm:cxn modelId="{EA9F500F-51FC-4E37-9001-2E1C54648515}" type="presParOf" srcId="{F332128F-81BB-4E73-8535-55B04298BCA4}" destId="{54A95CB0-116E-4871-826E-EDC014981E12}" srcOrd="4" destOrd="0" presId="urn:microsoft.com/office/officeart/2005/8/layout/process4"/>
    <dgm:cxn modelId="{9479A7B5-BA97-417A-8A88-FD8DAEB707CD}" type="presParOf" srcId="{54A95CB0-116E-4871-826E-EDC014981E12}" destId="{78129320-B6A8-49DD-B0E0-208C1F9CE4AC}" srcOrd="0" destOrd="0" presId="urn:microsoft.com/office/officeart/2005/8/layout/process4"/>
    <dgm:cxn modelId="{A694F607-48AA-4E12-8A3F-68316A5D8A0E}" type="presParOf" srcId="{54A95CB0-116E-4871-826E-EDC014981E12}" destId="{755B0E3C-7B3D-41A2-ACE2-E40BD89D0A2B}" srcOrd="1" destOrd="0" presId="urn:microsoft.com/office/officeart/2005/8/layout/process4"/>
    <dgm:cxn modelId="{D04C3BB1-00DC-44B5-980F-64F42D618FB3}" type="presParOf" srcId="{54A95CB0-116E-4871-826E-EDC014981E12}" destId="{32C322A6-A694-45D1-B369-0C82336CC505}" srcOrd="2" destOrd="0" presId="urn:microsoft.com/office/officeart/2005/8/layout/process4"/>
    <dgm:cxn modelId="{9B049B13-25CA-40F7-9DCF-208BBC00BEDC}" type="presParOf" srcId="{32C322A6-A694-45D1-B369-0C82336CC505}" destId="{FB07AD1E-A6C9-41F7-8953-AEC0847F7F99}" srcOrd="0" destOrd="0" presId="urn:microsoft.com/office/officeart/2005/8/layout/process4"/>
    <dgm:cxn modelId="{DDB4984C-736D-4BC1-9A54-24DFCD3C9D22}" type="presParOf" srcId="{32C322A6-A694-45D1-B369-0C82336CC505}" destId="{911F0CD5-0E8E-48E4-875C-7CC5A03F8FB1}" srcOrd="1"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6D802-F256-4482-8D59-3FF68A072E0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4A21823-E3D3-4B83-BE69-BBC8FE7368C0}">
      <dgm:prSet phldrT="[Text]"/>
      <dgm:spPr/>
      <dgm:t>
        <a:bodyPr/>
        <a:lstStyle/>
        <a:p>
          <a:r>
            <a:rPr lang="en-US" dirty="0" smtClean="0"/>
            <a:t>Aggregation</a:t>
          </a:r>
          <a:endParaRPr lang="en-US" dirty="0"/>
        </a:p>
      </dgm:t>
    </dgm:pt>
    <dgm:pt modelId="{60E11B46-5923-4E00-8A69-D0A9B7A428B4}" type="parTrans" cxnId="{435FDFC4-84AB-47E8-A5B1-9692A016FCA4}">
      <dgm:prSet/>
      <dgm:spPr/>
      <dgm:t>
        <a:bodyPr/>
        <a:lstStyle/>
        <a:p>
          <a:endParaRPr lang="en-US"/>
        </a:p>
      </dgm:t>
    </dgm:pt>
    <dgm:pt modelId="{3CEC8EF5-A26E-4169-8595-157E6C6BF8C2}" type="sibTrans" cxnId="{435FDFC4-84AB-47E8-A5B1-9692A016FCA4}">
      <dgm:prSet/>
      <dgm:spPr/>
      <dgm:t>
        <a:bodyPr/>
        <a:lstStyle/>
        <a:p>
          <a:endParaRPr lang="en-US"/>
        </a:p>
      </dgm:t>
    </dgm:pt>
    <dgm:pt modelId="{F75E6F46-13B8-4BD9-9C9D-5CAD95DBA33C}">
      <dgm:prSet/>
      <dgm:spPr/>
      <dgm:t>
        <a:bodyPr/>
        <a:lstStyle/>
        <a:p>
          <a:r>
            <a:rPr lang="en-US" dirty="0" smtClean="0"/>
            <a:t>Predictions</a:t>
          </a:r>
          <a:endParaRPr lang="en-US" dirty="0"/>
        </a:p>
      </dgm:t>
    </dgm:pt>
    <dgm:pt modelId="{E6BC58D4-4459-4D25-9900-3D18A03A3B26}" type="parTrans" cxnId="{94A07C7A-A670-4EC3-A006-532CF8CE5ECB}">
      <dgm:prSet/>
      <dgm:spPr/>
      <dgm:t>
        <a:bodyPr/>
        <a:lstStyle/>
        <a:p>
          <a:endParaRPr lang="en-US"/>
        </a:p>
      </dgm:t>
    </dgm:pt>
    <dgm:pt modelId="{BAB57C4E-BA30-4CA2-8A87-30D5C8C1F7ED}" type="sibTrans" cxnId="{94A07C7A-A670-4EC3-A006-532CF8CE5ECB}">
      <dgm:prSet/>
      <dgm:spPr/>
      <dgm:t>
        <a:bodyPr/>
        <a:lstStyle/>
        <a:p>
          <a:endParaRPr lang="en-US"/>
        </a:p>
      </dgm:t>
    </dgm:pt>
    <dgm:pt modelId="{BEEE90F7-A14A-4C62-8D01-EF2538869ACD}">
      <dgm:prSet/>
      <dgm:spPr/>
      <dgm:t>
        <a:bodyPr/>
        <a:lstStyle/>
        <a:p>
          <a:r>
            <a:rPr lang="en-US" dirty="0" smtClean="0"/>
            <a:t>Scoring</a:t>
          </a:r>
          <a:endParaRPr lang="en-US" dirty="0"/>
        </a:p>
      </dgm:t>
    </dgm:pt>
    <dgm:pt modelId="{9C24DD2B-BF28-472E-9FB1-17F5A44FFBC6}" type="parTrans" cxnId="{2F362AD8-62D5-435E-8297-C1DD47D5A27B}">
      <dgm:prSet/>
      <dgm:spPr/>
      <dgm:t>
        <a:bodyPr/>
        <a:lstStyle/>
        <a:p>
          <a:endParaRPr lang="en-US"/>
        </a:p>
      </dgm:t>
    </dgm:pt>
    <dgm:pt modelId="{9ADF72C7-63A5-477B-9533-5E081688C484}" type="sibTrans" cxnId="{2F362AD8-62D5-435E-8297-C1DD47D5A27B}">
      <dgm:prSet/>
      <dgm:spPr/>
      <dgm:t>
        <a:bodyPr/>
        <a:lstStyle/>
        <a:p>
          <a:endParaRPr lang="en-US"/>
        </a:p>
      </dgm:t>
    </dgm:pt>
    <dgm:pt modelId="{042A426F-94D4-4AED-AF98-533A4299DD4C}">
      <dgm:prSet/>
      <dgm:spPr/>
      <dgm:t>
        <a:bodyPr/>
        <a:lstStyle/>
        <a:p>
          <a:r>
            <a:rPr lang="en-US" dirty="0" smtClean="0"/>
            <a:t>Visualization</a:t>
          </a:r>
          <a:endParaRPr lang="en-US" dirty="0"/>
        </a:p>
      </dgm:t>
    </dgm:pt>
    <dgm:pt modelId="{870D9132-9CF4-42B1-95EB-C12776ECD459}" type="parTrans" cxnId="{0758A0EB-22E3-40B0-948D-82886AEC4308}">
      <dgm:prSet/>
      <dgm:spPr/>
      <dgm:t>
        <a:bodyPr/>
        <a:lstStyle/>
        <a:p>
          <a:endParaRPr lang="en-US"/>
        </a:p>
      </dgm:t>
    </dgm:pt>
    <dgm:pt modelId="{08912819-C9B6-4631-A617-C9697D6025A2}" type="sibTrans" cxnId="{0758A0EB-22E3-40B0-948D-82886AEC4308}">
      <dgm:prSet/>
      <dgm:spPr/>
      <dgm:t>
        <a:bodyPr/>
        <a:lstStyle/>
        <a:p>
          <a:endParaRPr lang="en-US"/>
        </a:p>
      </dgm:t>
    </dgm:pt>
    <dgm:pt modelId="{CEB861DF-BDFE-412F-BD1D-01D1694B9BA5}">
      <dgm:prSet phldrT="[Text]"/>
      <dgm:spPr/>
      <dgm:t>
        <a:bodyPr/>
        <a:lstStyle/>
        <a:p>
          <a:r>
            <a:rPr lang="en-US" i="1" dirty="0" smtClean="0"/>
            <a:t>fp_reference</a:t>
          </a:r>
          <a:endParaRPr lang="en-US" i="1" dirty="0"/>
        </a:p>
      </dgm:t>
    </dgm:pt>
    <dgm:pt modelId="{287A3841-70CC-4B95-B40E-8DE1ABB94AC6}" type="parTrans" cxnId="{6DD7099F-77AE-4C5A-AB18-4DC42323BAE7}">
      <dgm:prSet/>
      <dgm:spPr/>
      <dgm:t>
        <a:bodyPr/>
        <a:lstStyle/>
        <a:p>
          <a:endParaRPr lang="en-US"/>
        </a:p>
      </dgm:t>
    </dgm:pt>
    <dgm:pt modelId="{013BCCDE-EAD4-4502-B89C-E7B4B9C16561}" type="sibTrans" cxnId="{6DD7099F-77AE-4C5A-AB18-4DC42323BAE7}">
      <dgm:prSet/>
      <dgm:spPr/>
      <dgm:t>
        <a:bodyPr/>
        <a:lstStyle/>
        <a:p>
          <a:endParaRPr lang="en-US"/>
        </a:p>
      </dgm:t>
    </dgm:pt>
    <dgm:pt modelId="{3DB5417F-684A-4D06-B5B1-B39CAF1B735E}">
      <dgm:prSet phldrT="[Text]"/>
      <dgm:spPr/>
      <dgm:t>
        <a:bodyPr/>
        <a:lstStyle/>
        <a:p>
          <a:r>
            <a:rPr lang="en-US" i="1" dirty="0" smtClean="0"/>
            <a:t>fp_parameters</a:t>
          </a:r>
          <a:endParaRPr lang="en-US" i="1" dirty="0"/>
        </a:p>
      </dgm:t>
    </dgm:pt>
    <dgm:pt modelId="{E35C082F-113B-4952-BE23-29E47B7AEE74}" type="parTrans" cxnId="{EE16D56F-BBE0-4AC5-AF1B-602EA4D019D1}">
      <dgm:prSet/>
      <dgm:spPr/>
      <dgm:t>
        <a:bodyPr/>
        <a:lstStyle/>
        <a:p>
          <a:endParaRPr lang="en-US"/>
        </a:p>
      </dgm:t>
    </dgm:pt>
    <dgm:pt modelId="{9E898F82-246F-40FE-A100-F94972955D74}" type="sibTrans" cxnId="{EE16D56F-BBE0-4AC5-AF1B-602EA4D019D1}">
      <dgm:prSet/>
      <dgm:spPr/>
      <dgm:t>
        <a:bodyPr/>
        <a:lstStyle/>
        <a:p>
          <a:endParaRPr lang="en-US"/>
        </a:p>
      </dgm:t>
    </dgm:pt>
    <dgm:pt modelId="{41F7BC0E-F14D-4AB0-920B-AFFBABBE4C3F}">
      <dgm:prSet phldrT="[Text]"/>
      <dgm:spPr/>
      <dgm:t>
        <a:bodyPr/>
        <a:lstStyle/>
        <a:p>
          <a:r>
            <a:rPr lang="en-US" i="1" dirty="0" smtClean="0"/>
            <a:t>fp_data</a:t>
          </a:r>
          <a:endParaRPr lang="en-US" i="1" dirty="0"/>
        </a:p>
      </dgm:t>
    </dgm:pt>
    <dgm:pt modelId="{D7199804-9E07-46DD-9B86-D61EBA563A64}" type="parTrans" cxnId="{D27FCDDC-846F-4302-84D3-62CA3CB5D722}">
      <dgm:prSet/>
      <dgm:spPr/>
      <dgm:t>
        <a:bodyPr/>
        <a:lstStyle/>
        <a:p>
          <a:endParaRPr lang="en-US"/>
        </a:p>
      </dgm:t>
    </dgm:pt>
    <dgm:pt modelId="{CE751E6D-2C6A-4727-810D-F151322429ED}" type="sibTrans" cxnId="{D27FCDDC-846F-4302-84D3-62CA3CB5D722}">
      <dgm:prSet/>
      <dgm:spPr/>
      <dgm:t>
        <a:bodyPr/>
        <a:lstStyle/>
        <a:p>
          <a:endParaRPr lang="en-US"/>
        </a:p>
      </dgm:t>
    </dgm:pt>
    <dgm:pt modelId="{09BA1D1A-0BA9-4549-BA1E-0B41B36D884E}">
      <dgm:prSet/>
      <dgm:spPr/>
      <dgm:t>
        <a:bodyPr/>
        <a:lstStyle/>
        <a:p>
          <a:r>
            <a:rPr lang="en-US" i="1" dirty="0" smtClean="0"/>
            <a:t>models_output</a:t>
          </a:r>
          <a:endParaRPr lang="en-US" i="1" dirty="0"/>
        </a:p>
      </dgm:t>
    </dgm:pt>
    <dgm:pt modelId="{EFA06A74-8D86-4E9A-B743-BB3F0AA0653E}" type="parTrans" cxnId="{0AB31AED-574B-4EFE-8028-E41119E0DBA3}">
      <dgm:prSet/>
      <dgm:spPr/>
      <dgm:t>
        <a:bodyPr/>
        <a:lstStyle/>
        <a:p>
          <a:endParaRPr lang="en-US"/>
        </a:p>
      </dgm:t>
    </dgm:pt>
    <dgm:pt modelId="{521326BB-62CD-4E03-87C4-0F84E719665A}" type="sibTrans" cxnId="{0AB31AED-574B-4EFE-8028-E41119E0DBA3}">
      <dgm:prSet/>
      <dgm:spPr/>
      <dgm:t>
        <a:bodyPr/>
        <a:lstStyle/>
        <a:p>
          <a:endParaRPr lang="en-US"/>
        </a:p>
      </dgm:t>
    </dgm:pt>
    <dgm:pt modelId="{5D6BC1A2-8B6C-4063-ABBE-791878832090}">
      <dgm:prSet/>
      <dgm:spPr/>
      <dgm:t>
        <a:bodyPr/>
        <a:lstStyle/>
        <a:p>
          <a:r>
            <a:rPr lang="en-US" i="1" dirty="0" smtClean="0"/>
            <a:t>scores_reference</a:t>
          </a:r>
          <a:endParaRPr lang="en-US" i="1" dirty="0"/>
        </a:p>
      </dgm:t>
    </dgm:pt>
    <dgm:pt modelId="{5493CA6A-C6A6-4742-A588-D8EF7A4E11F0}" type="parTrans" cxnId="{4C609B68-6B9F-4A01-802B-219C6FAD3FBE}">
      <dgm:prSet/>
      <dgm:spPr/>
      <dgm:t>
        <a:bodyPr/>
        <a:lstStyle/>
        <a:p>
          <a:endParaRPr lang="en-US"/>
        </a:p>
      </dgm:t>
    </dgm:pt>
    <dgm:pt modelId="{10EDE12F-3C80-4C93-9151-9C9F4EE35F3E}" type="sibTrans" cxnId="{4C609B68-6B9F-4A01-802B-219C6FAD3FBE}">
      <dgm:prSet/>
      <dgm:spPr/>
      <dgm:t>
        <a:bodyPr/>
        <a:lstStyle/>
        <a:p>
          <a:endParaRPr lang="en-US"/>
        </a:p>
      </dgm:t>
    </dgm:pt>
    <dgm:pt modelId="{584E01C4-5BDE-485E-897E-2999585D73B9}">
      <dgm:prSet/>
      <dgm:spPr/>
      <dgm:t>
        <a:bodyPr/>
        <a:lstStyle/>
        <a:p>
          <a:r>
            <a:rPr lang="en-US" i="1" dirty="0" smtClean="0"/>
            <a:t>factor_policies</a:t>
          </a:r>
          <a:endParaRPr lang="en-US" i="1" dirty="0"/>
        </a:p>
      </dgm:t>
    </dgm:pt>
    <dgm:pt modelId="{E071550D-B8E8-4421-9F0A-C3C738DAB741}" type="parTrans" cxnId="{8F7712BE-8288-481A-A903-4468D250FBF3}">
      <dgm:prSet/>
      <dgm:spPr/>
      <dgm:t>
        <a:bodyPr/>
        <a:lstStyle/>
        <a:p>
          <a:endParaRPr lang="en-US"/>
        </a:p>
      </dgm:t>
    </dgm:pt>
    <dgm:pt modelId="{9072B21E-F21D-4E09-9563-2D4FFA33F317}" type="sibTrans" cxnId="{8F7712BE-8288-481A-A903-4468D250FBF3}">
      <dgm:prSet/>
      <dgm:spPr/>
      <dgm:t>
        <a:bodyPr/>
        <a:lstStyle/>
        <a:p>
          <a:endParaRPr lang="en-US"/>
        </a:p>
      </dgm:t>
    </dgm:pt>
    <dgm:pt modelId="{E3202CC4-646E-4CFF-A7F5-EC950E861978}">
      <dgm:prSet/>
      <dgm:spPr/>
      <dgm:t>
        <a:bodyPr/>
        <a:lstStyle/>
        <a:p>
          <a:r>
            <a:rPr lang="en-US" i="1" dirty="0" smtClean="0"/>
            <a:t>stock_scores</a:t>
          </a:r>
          <a:endParaRPr lang="en-US" i="1" dirty="0"/>
        </a:p>
      </dgm:t>
    </dgm:pt>
    <dgm:pt modelId="{7EE735BB-D105-47A6-86A4-D71BBF4BD881}" type="parTrans" cxnId="{D8238C64-E046-4DDA-B671-030B4100A2D6}">
      <dgm:prSet/>
      <dgm:spPr/>
      <dgm:t>
        <a:bodyPr/>
        <a:lstStyle/>
        <a:p>
          <a:endParaRPr lang="en-US"/>
        </a:p>
      </dgm:t>
    </dgm:pt>
    <dgm:pt modelId="{038D0A65-A767-46D2-99EC-907CA6151638}" type="sibTrans" cxnId="{D8238C64-E046-4DDA-B671-030B4100A2D6}">
      <dgm:prSet/>
      <dgm:spPr/>
      <dgm:t>
        <a:bodyPr/>
        <a:lstStyle/>
        <a:p>
          <a:endParaRPr lang="en-US"/>
        </a:p>
      </dgm:t>
    </dgm:pt>
    <dgm:pt modelId="{FB3F1F91-3465-4CF0-87D4-889C7BA8AC0C}">
      <dgm:prSet/>
      <dgm:spPr/>
      <dgm:t>
        <a:bodyPr/>
        <a:lstStyle/>
        <a:p>
          <a:r>
            <a:rPr lang="en-US" i="1" dirty="0" smtClean="0"/>
            <a:t>fp_dataset_mv</a:t>
          </a:r>
          <a:endParaRPr lang="en-US" i="1" dirty="0"/>
        </a:p>
      </dgm:t>
    </dgm:pt>
    <dgm:pt modelId="{6F3C53D0-09ED-46D5-B309-63FC93819788}" type="parTrans" cxnId="{823CAC68-2BA8-4FA3-B9C2-D913A651A1B8}">
      <dgm:prSet/>
      <dgm:spPr/>
      <dgm:t>
        <a:bodyPr/>
        <a:lstStyle/>
        <a:p>
          <a:endParaRPr lang="en-US"/>
        </a:p>
      </dgm:t>
    </dgm:pt>
    <dgm:pt modelId="{F076978C-DCB3-4CC5-B226-AF0B3EE98AB9}" type="sibTrans" cxnId="{823CAC68-2BA8-4FA3-B9C2-D913A651A1B8}">
      <dgm:prSet/>
      <dgm:spPr/>
      <dgm:t>
        <a:bodyPr/>
        <a:lstStyle/>
        <a:p>
          <a:endParaRPr lang="en-US"/>
        </a:p>
      </dgm:t>
    </dgm:pt>
    <dgm:pt modelId="{11D9C666-D665-4B2C-BDE0-113F4C092DCA}">
      <dgm:prSet/>
      <dgm:spPr/>
      <dgm:t>
        <a:bodyPr/>
        <a:lstStyle/>
        <a:p>
          <a:r>
            <a:rPr lang="en-US" i="1" dirty="0" smtClean="0"/>
            <a:t>fp_spreads_mv</a:t>
          </a:r>
          <a:endParaRPr lang="en-US" i="1" dirty="0"/>
        </a:p>
      </dgm:t>
    </dgm:pt>
    <dgm:pt modelId="{30CD364D-4EFA-4A38-A2E9-4D64DA90B5C0}" type="parTrans" cxnId="{9E97A451-77BB-4C51-A0A0-8EA905499EAB}">
      <dgm:prSet/>
      <dgm:spPr/>
      <dgm:t>
        <a:bodyPr/>
        <a:lstStyle/>
        <a:p>
          <a:endParaRPr lang="en-US"/>
        </a:p>
      </dgm:t>
    </dgm:pt>
    <dgm:pt modelId="{8CAF8C79-F451-4DAB-B2B5-A4015E336737}" type="sibTrans" cxnId="{9E97A451-77BB-4C51-A0A0-8EA905499EAB}">
      <dgm:prSet/>
      <dgm:spPr/>
      <dgm:t>
        <a:bodyPr/>
        <a:lstStyle/>
        <a:p>
          <a:endParaRPr lang="en-US"/>
        </a:p>
      </dgm:t>
    </dgm:pt>
    <dgm:pt modelId="{D9DB3B8C-50F0-44B2-B805-CEDB9CCFAD95}">
      <dgm:prSet/>
      <dgm:spPr/>
      <dgm:t>
        <a:bodyPr/>
        <a:lstStyle/>
        <a:p>
          <a:r>
            <a:rPr lang="en-US" i="1" dirty="0" smtClean="0"/>
            <a:t>fp_snapshot_mv</a:t>
          </a:r>
          <a:endParaRPr lang="en-US" i="1" dirty="0"/>
        </a:p>
      </dgm:t>
    </dgm:pt>
    <dgm:pt modelId="{A1CAB3B1-12FB-4922-A54C-12870DFC7738}" type="parTrans" cxnId="{576D4A8E-F9C5-4416-8184-4CA5DF44788B}">
      <dgm:prSet/>
      <dgm:spPr/>
      <dgm:t>
        <a:bodyPr/>
        <a:lstStyle/>
        <a:p>
          <a:endParaRPr lang="en-US"/>
        </a:p>
      </dgm:t>
    </dgm:pt>
    <dgm:pt modelId="{6684AB39-678F-4886-A2BB-1DE34D812D47}" type="sibTrans" cxnId="{576D4A8E-F9C5-4416-8184-4CA5DF44788B}">
      <dgm:prSet/>
      <dgm:spPr/>
      <dgm:t>
        <a:bodyPr/>
        <a:lstStyle/>
        <a:p>
          <a:endParaRPr lang="en-US"/>
        </a:p>
      </dgm:t>
    </dgm:pt>
    <dgm:pt modelId="{D534E392-34F9-45E7-8A00-23AC6015CE76}">
      <dgm:prSet/>
      <dgm:spPr/>
      <dgm:t>
        <a:bodyPr/>
        <a:lstStyle/>
        <a:p>
          <a:r>
            <a:rPr lang="en-US" b="0" i="0" u="sng" dirty="0" smtClean="0"/>
            <a:t>Materialized Views</a:t>
          </a:r>
          <a:endParaRPr lang="en-US" b="0" i="0" u="sng" dirty="0"/>
        </a:p>
      </dgm:t>
    </dgm:pt>
    <dgm:pt modelId="{C35D05BE-0E78-4FE9-8533-D00CE2BAEC1B}" type="parTrans" cxnId="{703CE58B-4930-414F-A194-50E56C139FA4}">
      <dgm:prSet/>
      <dgm:spPr/>
      <dgm:t>
        <a:bodyPr/>
        <a:lstStyle/>
        <a:p>
          <a:endParaRPr lang="en-US"/>
        </a:p>
      </dgm:t>
    </dgm:pt>
    <dgm:pt modelId="{1A372FDC-0CCB-41D0-842D-7734EA6195AB}" type="sibTrans" cxnId="{703CE58B-4930-414F-A194-50E56C139FA4}">
      <dgm:prSet/>
      <dgm:spPr/>
      <dgm:t>
        <a:bodyPr/>
        <a:lstStyle/>
        <a:p>
          <a:endParaRPr lang="en-US"/>
        </a:p>
      </dgm:t>
    </dgm:pt>
    <dgm:pt modelId="{64C73DDF-D258-46D8-8760-19799F9E5C35}">
      <dgm:prSet/>
      <dgm:spPr/>
      <dgm:t>
        <a:bodyPr/>
        <a:lstStyle/>
        <a:p>
          <a:r>
            <a:rPr lang="en-US" u="sng" dirty="0" smtClean="0"/>
            <a:t>Tables</a:t>
          </a:r>
          <a:endParaRPr lang="en-US" u="sng" dirty="0"/>
        </a:p>
      </dgm:t>
    </dgm:pt>
    <dgm:pt modelId="{8C9C993B-A243-4529-A382-FF4973C52F7A}" type="parTrans" cxnId="{16013C64-3DE8-49F4-80BF-82BEDEC6001C}">
      <dgm:prSet/>
      <dgm:spPr/>
      <dgm:t>
        <a:bodyPr/>
        <a:lstStyle/>
        <a:p>
          <a:endParaRPr lang="en-US"/>
        </a:p>
      </dgm:t>
    </dgm:pt>
    <dgm:pt modelId="{CEA66B8E-F6EF-4860-885E-9886FCF5B2A4}" type="sibTrans" cxnId="{16013C64-3DE8-49F4-80BF-82BEDEC6001C}">
      <dgm:prSet/>
      <dgm:spPr/>
      <dgm:t>
        <a:bodyPr/>
        <a:lstStyle/>
        <a:p>
          <a:endParaRPr lang="en-US"/>
        </a:p>
      </dgm:t>
    </dgm:pt>
    <dgm:pt modelId="{CF250E27-A138-4107-A43E-B8308CC5B914}">
      <dgm:prSet/>
      <dgm:spPr/>
      <dgm:t>
        <a:bodyPr/>
        <a:lstStyle/>
        <a:p>
          <a:r>
            <a:rPr lang="en-US" i="0" u="sng" dirty="0" smtClean="0"/>
            <a:t>Tables</a:t>
          </a:r>
          <a:endParaRPr lang="en-US" i="0" u="sng" dirty="0"/>
        </a:p>
      </dgm:t>
    </dgm:pt>
    <dgm:pt modelId="{C388D17F-CC63-4A57-B99E-408E64008846}" type="parTrans" cxnId="{E9275946-CB61-46FF-AB3F-CB700EEDC67E}">
      <dgm:prSet/>
      <dgm:spPr/>
      <dgm:t>
        <a:bodyPr/>
        <a:lstStyle/>
        <a:p>
          <a:endParaRPr lang="en-US"/>
        </a:p>
      </dgm:t>
    </dgm:pt>
    <dgm:pt modelId="{8C0CD697-769A-4408-B220-C509016B0F4F}" type="sibTrans" cxnId="{E9275946-CB61-46FF-AB3F-CB700EEDC67E}">
      <dgm:prSet/>
      <dgm:spPr/>
      <dgm:t>
        <a:bodyPr/>
        <a:lstStyle/>
        <a:p>
          <a:endParaRPr lang="en-US"/>
        </a:p>
      </dgm:t>
    </dgm:pt>
    <dgm:pt modelId="{E048A862-D970-4BC9-997C-8BBD2DE38300}">
      <dgm:prSet phldrT="[Text]"/>
      <dgm:spPr/>
      <dgm:t>
        <a:bodyPr/>
        <a:lstStyle/>
        <a:p>
          <a:r>
            <a:rPr lang="en-US" u="sng" dirty="0" smtClean="0"/>
            <a:t>Tables</a:t>
          </a:r>
          <a:endParaRPr lang="en-US" u="sng" dirty="0"/>
        </a:p>
      </dgm:t>
    </dgm:pt>
    <dgm:pt modelId="{A048C409-6919-4C00-BEAE-1C10BC435C06}" type="parTrans" cxnId="{7D0BEBF8-BE05-47E2-823C-D7A93C107F9D}">
      <dgm:prSet/>
      <dgm:spPr/>
      <dgm:t>
        <a:bodyPr/>
        <a:lstStyle/>
        <a:p>
          <a:endParaRPr lang="en-US"/>
        </a:p>
      </dgm:t>
    </dgm:pt>
    <dgm:pt modelId="{1CD3F568-5056-4FD4-ABCF-223A9E5ABE86}" type="sibTrans" cxnId="{7D0BEBF8-BE05-47E2-823C-D7A93C107F9D}">
      <dgm:prSet/>
      <dgm:spPr/>
      <dgm:t>
        <a:bodyPr/>
        <a:lstStyle/>
        <a:p>
          <a:endParaRPr lang="en-US"/>
        </a:p>
      </dgm:t>
    </dgm:pt>
    <dgm:pt modelId="{07066FCD-F1A3-4915-A6E9-85C0A72D9DA6}" type="pres">
      <dgm:prSet presAssocID="{D016D802-F256-4482-8D59-3FF68A072E0B}" presName="composite" presStyleCnt="0">
        <dgm:presLayoutVars>
          <dgm:chMax val="5"/>
          <dgm:dir/>
          <dgm:animLvl val="ctr"/>
          <dgm:resizeHandles val="exact"/>
        </dgm:presLayoutVars>
      </dgm:prSet>
      <dgm:spPr/>
      <dgm:t>
        <a:bodyPr/>
        <a:lstStyle/>
        <a:p>
          <a:endParaRPr lang="en-US"/>
        </a:p>
      </dgm:t>
    </dgm:pt>
    <dgm:pt modelId="{CCE25779-D73E-4774-8E1C-97B1C2AFBA1C}" type="pres">
      <dgm:prSet presAssocID="{D016D802-F256-4482-8D59-3FF68A072E0B}" presName="cycle" presStyleCnt="0"/>
      <dgm:spPr/>
    </dgm:pt>
    <dgm:pt modelId="{0A38DA02-52AE-4F6A-A9D3-D25C9818BDDD}" type="pres">
      <dgm:prSet presAssocID="{D016D802-F256-4482-8D59-3FF68A072E0B}" presName="centerShape" presStyleCnt="0"/>
      <dgm:spPr/>
    </dgm:pt>
    <dgm:pt modelId="{CA2D930B-0DBC-4E18-A0E0-DE22E0164EAC}" type="pres">
      <dgm:prSet presAssocID="{D016D802-F256-4482-8D59-3FF68A072E0B}" presName="connSite" presStyleLbl="node1" presStyleIdx="0" presStyleCnt="5"/>
      <dgm:spPr/>
    </dgm:pt>
    <dgm:pt modelId="{C9C79BF0-39FB-4D8F-8054-0AE95A42D8A4}" type="pres">
      <dgm:prSet presAssocID="{D016D802-F256-4482-8D59-3FF68A072E0B}" presName="visible" presStyleLbl="node1" presStyleIdx="0" presStyleCnt="5"/>
      <dgm:spPr/>
    </dgm:pt>
    <dgm:pt modelId="{B6661DF5-55BC-417A-BE55-B0DCBC0B781E}" type="pres">
      <dgm:prSet presAssocID="{60E11B46-5923-4E00-8A69-D0A9B7A428B4}" presName="Name25" presStyleLbl="parChTrans1D1" presStyleIdx="0" presStyleCnt="4"/>
      <dgm:spPr/>
      <dgm:t>
        <a:bodyPr/>
        <a:lstStyle/>
        <a:p>
          <a:endParaRPr lang="en-US"/>
        </a:p>
      </dgm:t>
    </dgm:pt>
    <dgm:pt modelId="{7647CA27-07CF-4600-A765-A89E88013C05}" type="pres">
      <dgm:prSet presAssocID="{C4A21823-E3D3-4B83-BE69-BBC8FE7368C0}" presName="node" presStyleCnt="0"/>
      <dgm:spPr/>
    </dgm:pt>
    <dgm:pt modelId="{8E17A424-7E8B-4C5B-BDDC-08066EA58BFE}" type="pres">
      <dgm:prSet presAssocID="{C4A21823-E3D3-4B83-BE69-BBC8FE7368C0}" presName="parentNode" presStyleLbl="node1" presStyleIdx="1" presStyleCnt="5">
        <dgm:presLayoutVars>
          <dgm:chMax val="1"/>
          <dgm:bulletEnabled val="1"/>
        </dgm:presLayoutVars>
      </dgm:prSet>
      <dgm:spPr/>
      <dgm:t>
        <a:bodyPr/>
        <a:lstStyle/>
        <a:p>
          <a:endParaRPr lang="en-US"/>
        </a:p>
      </dgm:t>
    </dgm:pt>
    <dgm:pt modelId="{E1F39D58-1429-4410-9F45-440E42CD694C}" type="pres">
      <dgm:prSet presAssocID="{C4A21823-E3D3-4B83-BE69-BBC8FE7368C0}" presName="childNode" presStyleLbl="revTx" presStyleIdx="0" presStyleCnt="4">
        <dgm:presLayoutVars>
          <dgm:bulletEnabled val="1"/>
        </dgm:presLayoutVars>
      </dgm:prSet>
      <dgm:spPr/>
      <dgm:t>
        <a:bodyPr/>
        <a:lstStyle/>
        <a:p>
          <a:endParaRPr lang="en-US"/>
        </a:p>
      </dgm:t>
    </dgm:pt>
    <dgm:pt modelId="{8255B85C-5F46-4F15-9E7D-8920DBED3520}" type="pres">
      <dgm:prSet presAssocID="{E6BC58D4-4459-4D25-9900-3D18A03A3B26}" presName="Name25" presStyleLbl="parChTrans1D1" presStyleIdx="1" presStyleCnt="4"/>
      <dgm:spPr/>
      <dgm:t>
        <a:bodyPr/>
        <a:lstStyle/>
        <a:p>
          <a:endParaRPr lang="en-US"/>
        </a:p>
      </dgm:t>
    </dgm:pt>
    <dgm:pt modelId="{44788A28-DFA1-4571-A24C-DAC22273ECE9}" type="pres">
      <dgm:prSet presAssocID="{F75E6F46-13B8-4BD9-9C9D-5CAD95DBA33C}" presName="node" presStyleCnt="0"/>
      <dgm:spPr/>
    </dgm:pt>
    <dgm:pt modelId="{4ADC029A-0880-43D4-8E8B-03B154735F64}" type="pres">
      <dgm:prSet presAssocID="{F75E6F46-13B8-4BD9-9C9D-5CAD95DBA33C}" presName="parentNode" presStyleLbl="node1" presStyleIdx="2" presStyleCnt="5">
        <dgm:presLayoutVars>
          <dgm:chMax val="1"/>
          <dgm:bulletEnabled val="1"/>
        </dgm:presLayoutVars>
      </dgm:prSet>
      <dgm:spPr/>
      <dgm:t>
        <a:bodyPr/>
        <a:lstStyle/>
        <a:p>
          <a:endParaRPr lang="en-US"/>
        </a:p>
      </dgm:t>
    </dgm:pt>
    <dgm:pt modelId="{87B0FBC7-B20B-4CE9-9A44-B61D90C42F54}" type="pres">
      <dgm:prSet presAssocID="{F75E6F46-13B8-4BD9-9C9D-5CAD95DBA33C}" presName="childNode" presStyleLbl="revTx" presStyleIdx="1" presStyleCnt="4">
        <dgm:presLayoutVars>
          <dgm:bulletEnabled val="1"/>
        </dgm:presLayoutVars>
      </dgm:prSet>
      <dgm:spPr/>
      <dgm:t>
        <a:bodyPr/>
        <a:lstStyle/>
        <a:p>
          <a:endParaRPr lang="en-US"/>
        </a:p>
      </dgm:t>
    </dgm:pt>
    <dgm:pt modelId="{02EFA611-D3C1-4BDB-9EEE-331BECB7BCB3}" type="pres">
      <dgm:prSet presAssocID="{9C24DD2B-BF28-472E-9FB1-17F5A44FFBC6}" presName="Name25" presStyleLbl="parChTrans1D1" presStyleIdx="2" presStyleCnt="4"/>
      <dgm:spPr/>
      <dgm:t>
        <a:bodyPr/>
        <a:lstStyle/>
        <a:p>
          <a:endParaRPr lang="en-US"/>
        </a:p>
      </dgm:t>
    </dgm:pt>
    <dgm:pt modelId="{DC399EF0-C881-492C-A1F3-AFC4E55BCCC3}" type="pres">
      <dgm:prSet presAssocID="{BEEE90F7-A14A-4C62-8D01-EF2538869ACD}" presName="node" presStyleCnt="0"/>
      <dgm:spPr/>
    </dgm:pt>
    <dgm:pt modelId="{A40A13B0-D498-47D0-B177-E0FFBE573B7B}" type="pres">
      <dgm:prSet presAssocID="{BEEE90F7-A14A-4C62-8D01-EF2538869ACD}" presName="parentNode" presStyleLbl="node1" presStyleIdx="3" presStyleCnt="5">
        <dgm:presLayoutVars>
          <dgm:chMax val="1"/>
          <dgm:bulletEnabled val="1"/>
        </dgm:presLayoutVars>
      </dgm:prSet>
      <dgm:spPr/>
      <dgm:t>
        <a:bodyPr/>
        <a:lstStyle/>
        <a:p>
          <a:endParaRPr lang="en-US"/>
        </a:p>
      </dgm:t>
    </dgm:pt>
    <dgm:pt modelId="{BA563014-2629-416B-878D-3D294CA278D6}" type="pres">
      <dgm:prSet presAssocID="{BEEE90F7-A14A-4C62-8D01-EF2538869ACD}" presName="childNode" presStyleLbl="revTx" presStyleIdx="2" presStyleCnt="4">
        <dgm:presLayoutVars>
          <dgm:bulletEnabled val="1"/>
        </dgm:presLayoutVars>
      </dgm:prSet>
      <dgm:spPr/>
      <dgm:t>
        <a:bodyPr/>
        <a:lstStyle/>
        <a:p>
          <a:endParaRPr lang="en-US"/>
        </a:p>
      </dgm:t>
    </dgm:pt>
    <dgm:pt modelId="{85087CF6-F962-43CC-B0F5-534A87160E28}" type="pres">
      <dgm:prSet presAssocID="{870D9132-9CF4-42B1-95EB-C12776ECD459}" presName="Name25" presStyleLbl="parChTrans1D1" presStyleIdx="3" presStyleCnt="4"/>
      <dgm:spPr/>
      <dgm:t>
        <a:bodyPr/>
        <a:lstStyle/>
        <a:p>
          <a:endParaRPr lang="en-US"/>
        </a:p>
      </dgm:t>
    </dgm:pt>
    <dgm:pt modelId="{21B75F93-57D6-47A7-A9DB-30A04281F1C4}" type="pres">
      <dgm:prSet presAssocID="{042A426F-94D4-4AED-AF98-533A4299DD4C}" presName="node" presStyleCnt="0"/>
      <dgm:spPr/>
    </dgm:pt>
    <dgm:pt modelId="{DEC24997-3793-4EDB-891C-72E53893E500}" type="pres">
      <dgm:prSet presAssocID="{042A426F-94D4-4AED-AF98-533A4299DD4C}" presName="parentNode" presStyleLbl="node1" presStyleIdx="4" presStyleCnt="5">
        <dgm:presLayoutVars>
          <dgm:chMax val="1"/>
          <dgm:bulletEnabled val="1"/>
        </dgm:presLayoutVars>
      </dgm:prSet>
      <dgm:spPr/>
      <dgm:t>
        <a:bodyPr/>
        <a:lstStyle/>
        <a:p>
          <a:endParaRPr lang="en-US"/>
        </a:p>
      </dgm:t>
    </dgm:pt>
    <dgm:pt modelId="{65A4B4EC-6D29-4DC1-8B64-FB5007CED88E}" type="pres">
      <dgm:prSet presAssocID="{042A426F-94D4-4AED-AF98-533A4299DD4C}" presName="childNode" presStyleLbl="revTx" presStyleIdx="3" presStyleCnt="4">
        <dgm:presLayoutVars>
          <dgm:bulletEnabled val="1"/>
        </dgm:presLayoutVars>
      </dgm:prSet>
      <dgm:spPr/>
      <dgm:t>
        <a:bodyPr/>
        <a:lstStyle/>
        <a:p>
          <a:endParaRPr lang="en-US"/>
        </a:p>
      </dgm:t>
    </dgm:pt>
  </dgm:ptLst>
  <dgm:cxnLst>
    <dgm:cxn modelId="{36B2A522-DD7A-4417-9EA1-022C3E6E87CE}" type="presOf" srcId="{11D9C666-D665-4B2C-BDE0-113F4C092DCA}" destId="{65A4B4EC-6D29-4DC1-8B64-FB5007CED88E}" srcOrd="0" destOrd="2" presId="urn:microsoft.com/office/officeart/2005/8/layout/radial2"/>
    <dgm:cxn modelId="{E0C26C23-9F94-4D79-969E-2D08EAE58311}" type="presOf" srcId="{41F7BC0E-F14D-4AB0-920B-AFFBABBE4C3F}" destId="{E1F39D58-1429-4410-9F45-440E42CD694C}" srcOrd="0" destOrd="3" presId="urn:microsoft.com/office/officeart/2005/8/layout/radial2"/>
    <dgm:cxn modelId="{D8238C64-E046-4DDA-B671-030B4100A2D6}" srcId="{64C73DDF-D258-46D8-8760-19799F9E5C35}" destId="{E3202CC4-646E-4CFF-A7F5-EC950E861978}" srcOrd="2" destOrd="0" parTransId="{7EE735BB-D105-47A6-86A4-D71BBF4BD881}" sibTransId="{038D0A65-A767-46D2-99EC-907CA6151638}"/>
    <dgm:cxn modelId="{2F362AD8-62D5-435E-8297-C1DD47D5A27B}" srcId="{D016D802-F256-4482-8D59-3FF68A072E0B}" destId="{BEEE90F7-A14A-4C62-8D01-EF2538869ACD}" srcOrd="2" destOrd="0" parTransId="{9C24DD2B-BF28-472E-9FB1-17F5A44FFBC6}" sibTransId="{9ADF72C7-63A5-477B-9533-5E081688C484}"/>
    <dgm:cxn modelId="{B53806EA-E503-4CEA-BCB2-DD0E4AE9CB1F}" type="presOf" srcId="{584E01C4-5BDE-485E-897E-2999585D73B9}" destId="{BA563014-2629-416B-878D-3D294CA278D6}" srcOrd="0" destOrd="2" presId="urn:microsoft.com/office/officeart/2005/8/layout/radial2"/>
    <dgm:cxn modelId="{D27FCDDC-846F-4302-84D3-62CA3CB5D722}" srcId="{E048A862-D970-4BC9-997C-8BBD2DE38300}" destId="{41F7BC0E-F14D-4AB0-920B-AFFBABBE4C3F}" srcOrd="2" destOrd="0" parTransId="{D7199804-9E07-46DD-9B86-D61EBA563A64}" sibTransId="{CE751E6D-2C6A-4727-810D-F151322429ED}"/>
    <dgm:cxn modelId="{37868BF3-5E67-47CE-BAAD-D29E1C228155}" type="presOf" srcId="{BEEE90F7-A14A-4C62-8D01-EF2538869ACD}" destId="{A40A13B0-D498-47D0-B177-E0FFBE573B7B}" srcOrd="0" destOrd="0" presId="urn:microsoft.com/office/officeart/2005/8/layout/radial2"/>
    <dgm:cxn modelId="{841989A7-3B9D-4805-8911-7B4C4C2C5FE4}" type="presOf" srcId="{D016D802-F256-4482-8D59-3FF68A072E0B}" destId="{07066FCD-F1A3-4915-A6E9-85C0A72D9DA6}" srcOrd="0" destOrd="0" presId="urn:microsoft.com/office/officeart/2005/8/layout/radial2"/>
    <dgm:cxn modelId="{9326A264-F3B4-42CD-B88E-62E11AA39959}" type="presOf" srcId="{3DB5417F-684A-4D06-B5B1-B39CAF1B735E}" destId="{E1F39D58-1429-4410-9F45-440E42CD694C}" srcOrd="0" destOrd="2" presId="urn:microsoft.com/office/officeart/2005/8/layout/radial2"/>
    <dgm:cxn modelId="{F24DDB2F-A38D-46A2-9DCF-13540DB6FF55}" type="presOf" srcId="{CF250E27-A138-4107-A43E-B8308CC5B914}" destId="{87B0FBC7-B20B-4CE9-9A44-B61D90C42F54}" srcOrd="0" destOrd="0" presId="urn:microsoft.com/office/officeart/2005/8/layout/radial2"/>
    <dgm:cxn modelId="{34123925-813C-48C1-A88C-4A747A1145BF}" type="presOf" srcId="{042A426F-94D4-4AED-AF98-533A4299DD4C}" destId="{DEC24997-3793-4EDB-891C-72E53893E500}" srcOrd="0" destOrd="0" presId="urn:microsoft.com/office/officeart/2005/8/layout/radial2"/>
    <dgm:cxn modelId="{823CAC68-2BA8-4FA3-B9C2-D913A651A1B8}" srcId="{D534E392-34F9-45E7-8A00-23AC6015CE76}" destId="{FB3F1F91-3465-4CF0-87D4-889C7BA8AC0C}" srcOrd="0" destOrd="0" parTransId="{6F3C53D0-09ED-46D5-B309-63FC93819788}" sibTransId="{F076978C-DCB3-4CC5-B226-AF0B3EE98AB9}"/>
    <dgm:cxn modelId="{E7D651B8-0489-4C4B-A52F-2E7761F54EB9}" type="presOf" srcId="{870D9132-9CF4-42B1-95EB-C12776ECD459}" destId="{85087CF6-F962-43CC-B0F5-534A87160E28}" srcOrd="0" destOrd="0" presId="urn:microsoft.com/office/officeart/2005/8/layout/radial2"/>
    <dgm:cxn modelId="{7D0BEBF8-BE05-47E2-823C-D7A93C107F9D}" srcId="{C4A21823-E3D3-4B83-BE69-BBC8FE7368C0}" destId="{E048A862-D970-4BC9-997C-8BBD2DE38300}" srcOrd="0" destOrd="0" parTransId="{A048C409-6919-4C00-BEAE-1C10BC435C06}" sibTransId="{1CD3F568-5056-4FD4-ABCF-223A9E5ABE86}"/>
    <dgm:cxn modelId="{8F7712BE-8288-481A-A903-4468D250FBF3}" srcId="{64C73DDF-D258-46D8-8760-19799F9E5C35}" destId="{584E01C4-5BDE-485E-897E-2999585D73B9}" srcOrd="1" destOrd="0" parTransId="{E071550D-B8E8-4421-9F0A-C3C738DAB741}" sibTransId="{9072B21E-F21D-4E09-9563-2D4FFA33F317}"/>
    <dgm:cxn modelId="{4C609B68-6B9F-4A01-802B-219C6FAD3FBE}" srcId="{64C73DDF-D258-46D8-8760-19799F9E5C35}" destId="{5D6BC1A2-8B6C-4063-ABBE-791878832090}" srcOrd="0" destOrd="0" parTransId="{5493CA6A-C6A6-4742-A588-D8EF7A4E11F0}" sibTransId="{10EDE12F-3C80-4C93-9151-9C9F4EE35F3E}"/>
    <dgm:cxn modelId="{0295AE0C-8E8D-46BD-86D5-50BFBB3C60F8}" type="presOf" srcId="{5D6BC1A2-8B6C-4063-ABBE-791878832090}" destId="{BA563014-2629-416B-878D-3D294CA278D6}" srcOrd="0" destOrd="1" presId="urn:microsoft.com/office/officeart/2005/8/layout/radial2"/>
    <dgm:cxn modelId="{94A07C7A-A670-4EC3-A006-532CF8CE5ECB}" srcId="{D016D802-F256-4482-8D59-3FF68A072E0B}" destId="{F75E6F46-13B8-4BD9-9C9D-5CAD95DBA33C}" srcOrd="1" destOrd="0" parTransId="{E6BC58D4-4459-4D25-9900-3D18A03A3B26}" sibTransId="{BAB57C4E-BA30-4CA2-8A87-30D5C8C1F7ED}"/>
    <dgm:cxn modelId="{576D4A8E-F9C5-4416-8184-4CA5DF44788B}" srcId="{D534E392-34F9-45E7-8A00-23AC6015CE76}" destId="{D9DB3B8C-50F0-44B2-B805-CEDB9CCFAD95}" srcOrd="2" destOrd="0" parTransId="{A1CAB3B1-12FB-4922-A54C-12870DFC7738}" sibTransId="{6684AB39-678F-4886-A2BB-1DE34D812D47}"/>
    <dgm:cxn modelId="{20F1C116-FD41-4EB0-BF29-EC015AC028DC}" type="presOf" srcId="{E6BC58D4-4459-4D25-9900-3D18A03A3B26}" destId="{8255B85C-5F46-4F15-9E7D-8920DBED3520}" srcOrd="0" destOrd="0" presId="urn:microsoft.com/office/officeart/2005/8/layout/radial2"/>
    <dgm:cxn modelId="{44D2627D-23DE-4731-A9B5-D1C3DC62766C}" type="presOf" srcId="{FB3F1F91-3465-4CF0-87D4-889C7BA8AC0C}" destId="{65A4B4EC-6D29-4DC1-8B64-FB5007CED88E}" srcOrd="0" destOrd="1" presId="urn:microsoft.com/office/officeart/2005/8/layout/radial2"/>
    <dgm:cxn modelId="{435FDFC4-84AB-47E8-A5B1-9692A016FCA4}" srcId="{D016D802-F256-4482-8D59-3FF68A072E0B}" destId="{C4A21823-E3D3-4B83-BE69-BBC8FE7368C0}" srcOrd="0" destOrd="0" parTransId="{60E11B46-5923-4E00-8A69-D0A9B7A428B4}" sibTransId="{3CEC8EF5-A26E-4169-8595-157E6C6BF8C2}"/>
    <dgm:cxn modelId="{D1F6A56D-E311-4AE1-A1E7-5A3A2EA63A8F}" type="presOf" srcId="{9C24DD2B-BF28-472E-9FB1-17F5A44FFBC6}" destId="{02EFA611-D3C1-4BDB-9EEE-331BECB7BCB3}" srcOrd="0" destOrd="0" presId="urn:microsoft.com/office/officeart/2005/8/layout/radial2"/>
    <dgm:cxn modelId="{70364359-764B-4BD7-867E-0C560F09BFE3}" type="presOf" srcId="{E048A862-D970-4BC9-997C-8BBD2DE38300}" destId="{E1F39D58-1429-4410-9F45-440E42CD694C}" srcOrd="0" destOrd="0" presId="urn:microsoft.com/office/officeart/2005/8/layout/radial2"/>
    <dgm:cxn modelId="{0758A0EB-22E3-40B0-948D-82886AEC4308}" srcId="{D016D802-F256-4482-8D59-3FF68A072E0B}" destId="{042A426F-94D4-4AED-AF98-533A4299DD4C}" srcOrd="3" destOrd="0" parTransId="{870D9132-9CF4-42B1-95EB-C12776ECD459}" sibTransId="{08912819-C9B6-4631-A617-C9697D6025A2}"/>
    <dgm:cxn modelId="{703CE58B-4930-414F-A194-50E56C139FA4}" srcId="{042A426F-94D4-4AED-AF98-533A4299DD4C}" destId="{D534E392-34F9-45E7-8A00-23AC6015CE76}" srcOrd="0" destOrd="0" parTransId="{C35D05BE-0E78-4FE9-8533-D00CE2BAEC1B}" sibTransId="{1A372FDC-0CCB-41D0-842D-7734EA6195AB}"/>
    <dgm:cxn modelId="{F8BF4206-64B9-4505-9D05-5571356C3640}" type="presOf" srcId="{09BA1D1A-0BA9-4549-BA1E-0B41B36D884E}" destId="{87B0FBC7-B20B-4CE9-9A44-B61D90C42F54}" srcOrd="0" destOrd="1" presId="urn:microsoft.com/office/officeart/2005/8/layout/radial2"/>
    <dgm:cxn modelId="{FC968C34-4A5F-4E28-8711-18BF6E9E7817}" type="presOf" srcId="{D9DB3B8C-50F0-44B2-B805-CEDB9CCFAD95}" destId="{65A4B4EC-6D29-4DC1-8B64-FB5007CED88E}" srcOrd="0" destOrd="3" presId="urn:microsoft.com/office/officeart/2005/8/layout/radial2"/>
    <dgm:cxn modelId="{D1839C8D-463B-4D20-A283-5AE3EEFFE801}" type="presOf" srcId="{64C73DDF-D258-46D8-8760-19799F9E5C35}" destId="{BA563014-2629-416B-878D-3D294CA278D6}" srcOrd="0" destOrd="0" presId="urn:microsoft.com/office/officeart/2005/8/layout/radial2"/>
    <dgm:cxn modelId="{3A0551DC-232B-4E55-A0D7-61DA9D9B054B}" type="presOf" srcId="{60E11B46-5923-4E00-8A69-D0A9B7A428B4}" destId="{B6661DF5-55BC-417A-BE55-B0DCBC0B781E}" srcOrd="0" destOrd="0" presId="urn:microsoft.com/office/officeart/2005/8/layout/radial2"/>
    <dgm:cxn modelId="{6FE0EC78-701A-4C29-BDAE-502ED48E6110}" type="presOf" srcId="{CEB861DF-BDFE-412F-BD1D-01D1694B9BA5}" destId="{E1F39D58-1429-4410-9F45-440E42CD694C}" srcOrd="0" destOrd="1" presId="urn:microsoft.com/office/officeart/2005/8/layout/radial2"/>
    <dgm:cxn modelId="{51496B32-1217-428D-B169-4D2CDAE85925}" type="presOf" srcId="{C4A21823-E3D3-4B83-BE69-BBC8FE7368C0}" destId="{8E17A424-7E8B-4C5B-BDDC-08066EA58BFE}" srcOrd="0" destOrd="0" presId="urn:microsoft.com/office/officeart/2005/8/layout/radial2"/>
    <dgm:cxn modelId="{16013C64-3DE8-49F4-80BF-82BEDEC6001C}" srcId="{BEEE90F7-A14A-4C62-8D01-EF2538869ACD}" destId="{64C73DDF-D258-46D8-8760-19799F9E5C35}" srcOrd="0" destOrd="0" parTransId="{8C9C993B-A243-4529-A382-FF4973C52F7A}" sibTransId="{CEA66B8E-F6EF-4860-885E-9886FCF5B2A4}"/>
    <dgm:cxn modelId="{81FF76E0-A195-4321-ACFD-053E9F3A6886}" type="presOf" srcId="{E3202CC4-646E-4CFF-A7F5-EC950E861978}" destId="{BA563014-2629-416B-878D-3D294CA278D6}" srcOrd="0" destOrd="3" presId="urn:microsoft.com/office/officeart/2005/8/layout/radial2"/>
    <dgm:cxn modelId="{00FCC53B-BA19-4BDA-900B-70D2924299BE}" type="presOf" srcId="{D534E392-34F9-45E7-8A00-23AC6015CE76}" destId="{65A4B4EC-6D29-4DC1-8B64-FB5007CED88E}" srcOrd="0" destOrd="0" presId="urn:microsoft.com/office/officeart/2005/8/layout/radial2"/>
    <dgm:cxn modelId="{6DD7099F-77AE-4C5A-AB18-4DC42323BAE7}" srcId="{E048A862-D970-4BC9-997C-8BBD2DE38300}" destId="{CEB861DF-BDFE-412F-BD1D-01D1694B9BA5}" srcOrd="0" destOrd="0" parTransId="{287A3841-70CC-4B95-B40E-8DE1ABB94AC6}" sibTransId="{013BCCDE-EAD4-4502-B89C-E7B4B9C16561}"/>
    <dgm:cxn modelId="{0AB31AED-574B-4EFE-8028-E41119E0DBA3}" srcId="{CF250E27-A138-4107-A43E-B8308CC5B914}" destId="{09BA1D1A-0BA9-4549-BA1E-0B41B36D884E}" srcOrd="0" destOrd="0" parTransId="{EFA06A74-8D86-4E9A-B743-BB3F0AA0653E}" sibTransId="{521326BB-62CD-4E03-87C4-0F84E719665A}"/>
    <dgm:cxn modelId="{E9275946-CB61-46FF-AB3F-CB700EEDC67E}" srcId="{F75E6F46-13B8-4BD9-9C9D-5CAD95DBA33C}" destId="{CF250E27-A138-4107-A43E-B8308CC5B914}" srcOrd="0" destOrd="0" parTransId="{C388D17F-CC63-4A57-B99E-408E64008846}" sibTransId="{8C0CD697-769A-4408-B220-C509016B0F4F}"/>
    <dgm:cxn modelId="{EE16D56F-BBE0-4AC5-AF1B-602EA4D019D1}" srcId="{E048A862-D970-4BC9-997C-8BBD2DE38300}" destId="{3DB5417F-684A-4D06-B5B1-B39CAF1B735E}" srcOrd="1" destOrd="0" parTransId="{E35C082F-113B-4952-BE23-29E47B7AEE74}" sibTransId="{9E898F82-246F-40FE-A100-F94972955D74}"/>
    <dgm:cxn modelId="{9E97A451-77BB-4C51-A0A0-8EA905499EAB}" srcId="{D534E392-34F9-45E7-8A00-23AC6015CE76}" destId="{11D9C666-D665-4B2C-BDE0-113F4C092DCA}" srcOrd="1" destOrd="0" parTransId="{30CD364D-4EFA-4A38-A2E9-4D64DA90B5C0}" sibTransId="{8CAF8C79-F451-4DAB-B2B5-A4015E336737}"/>
    <dgm:cxn modelId="{D6DD1098-131C-45CE-B84C-05B91FF482AF}" type="presOf" srcId="{F75E6F46-13B8-4BD9-9C9D-5CAD95DBA33C}" destId="{4ADC029A-0880-43D4-8E8B-03B154735F64}" srcOrd="0" destOrd="0" presId="urn:microsoft.com/office/officeart/2005/8/layout/radial2"/>
    <dgm:cxn modelId="{BE56671A-C73D-4979-8841-188FF448DEB9}" type="presParOf" srcId="{07066FCD-F1A3-4915-A6E9-85C0A72D9DA6}" destId="{CCE25779-D73E-4774-8E1C-97B1C2AFBA1C}" srcOrd="0" destOrd="0" presId="urn:microsoft.com/office/officeart/2005/8/layout/radial2"/>
    <dgm:cxn modelId="{263B33DC-706F-4E31-9B3A-C39D7E268622}" type="presParOf" srcId="{CCE25779-D73E-4774-8E1C-97B1C2AFBA1C}" destId="{0A38DA02-52AE-4F6A-A9D3-D25C9818BDDD}" srcOrd="0" destOrd="0" presId="urn:microsoft.com/office/officeart/2005/8/layout/radial2"/>
    <dgm:cxn modelId="{1D2B0561-1221-4FB1-A890-F4F9959448DE}" type="presParOf" srcId="{0A38DA02-52AE-4F6A-A9D3-D25C9818BDDD}" destId="{CA2D930B-0DBC-4E18-A0E0-DE22E0164EAC}" srcOrd="0" destOrd="0" presId="urn:microsoft.com/office/officeart/2005/8/layout/radial2"/>
    <dgm:cxn modelId="{B5B9DE40-6BEC-43C9-AF02-FFAB9EC44E69}" type="presParOf" srcId="{0A38DA02-52AE-4F6A-A9D3-D25C9818BDDD}" destId="{C9C79BF0-39FB-4D8F-8054-0AE95A42D8A4}" srcOrd="1" destOrd="0" presId="urn:microsoft.com/office/officeart/2005/8/layout/radial2"/>
    <dgm:cxn modelId="{5D35BFB6-2D31-4382-AB36-031345407187}" type="presParOf" srcId="{CCE25779-D73E-4774-8E1C-97B1C2AFBA1C}" destId="{B6661DF5-55BC-417A-BE55-B0DCBC0B781E}" srcOrd="1" destOrd="0" presId="urn:microsoft.com/office/officeart/2005/8/layout/radial2"/>
    <dgm:cxn modelId="{C39DCE1E-5C57-4A8C-B4F9-0901B6B3AF99}" type="presParOf" srcId="{CCE25779-D73E-4774-8E1C-97B1C2AFBA1C}" destId="{7647CA27-07CF-4600-A765-A89E88013C05}" srcOrd="2" destOrd="0" presId="urn:microsoft.com/office/officeart/2005/8/layout/radial2"/>
    <dgm:cxn modelId="{D0E93EDE-97CE-40E5-96A7-A547ABE4595B}" type="presParOf" srcId="{7647CA27-07CF-4600-A765-A89E88013C05}" destId="{8E17A424-7E8B-4C5B-BDDC-08066EA58BFE}" srcOrd="0" destOrd="0" presId="urn:microsoft.com/office/officeart/2005/8/layout/radial2"/>
    <dgm:cxn modelId="{58B8EED2-E5C3-42E1-A3E1-62EA9348A9A7}" type="presParOf" srcId="{7647CA27-07CF-4600-A765-A89E88013C05}" destId="{E1F39D58-1429-4410-9F45-440E42CD694C}" srcOrd="1" destOrd="0" presId="urn:microsoft.com/office/officeart/2005/8/layout/radial2"/>
    <dgm:cxn modelId="{C11F2B6F-E825-4659-A8C3-0043C0B1D74E}" type="presParOf" srcId="{CCE25779-D73E-4774-8E1C-97B1C2AFBA1C}" destId="{8255B85C-5F46-4F15-9E7D-8920DBED3520}" srcOrd="3" destOrd="0" presId="urn:microsoft.com/office/officeart/2005/8/layout/radial2"/>
    <dgm:cxn modelId="{B26B2A6E-4244-4F76-BA08-236688E45A3B}" type="presParOf" srcId="{CCE25779-D73E-4774-8E1C-97B1C2AFBA1C}" destId="{44788A28-DFA1-4571-A24C-DAC22273ECE9}" srcOrd="4" destOrd="0" presId="urn:microsoft.com/office/officeart/2005/8/layout/radial2"/>
    <dgm:cxn modelId="{9FF75E33-85FF-4E1A-9BB5-0F22809D3985}" type="presParOf" srcId="{44788A28-DFA1-4571-A24C-DAC22273ECE9}" destId="{4ADC029A-0880-43D4-8E8B-03B154735F64}" srcOrd="0" destOrd="0" presId="urn:microsoft.com/office/officeart/2005/8/layout/radial2"/>
    <dgm:cxn modelId="{2646A654-2099-46B6-841D-B065B644171C}" type="presParOf" srcId="{44788A28-DFA1-4571-A24C-DAC22273ECE9}" destId="{87B0FBC7-B20B-4CE9-9A44-B61D90C42F54}" srcOrd="1" destOrd="0" presId="urn:microsoft.com/office/officeart/2005/8/layout/radial2"/>
    <dgm:cxn modelId="{90253343-7089-4E7A-95DD-FAB9F6318564}" type="presParOf" srcId="{CCE25779-D73E-4774-8E1C-97B1C2AFBA1C}" destId="{02EFA611-D3C1-4BDB-9EEE-331BECB7BCB3}" srcOrd="5" destOrd="0" presId="urn:microsoft.com/office/officeart/2005/8/layout/radial2"/>
    <dgm:cxn modelId="{70161E06-3EC1-4F5F-AC0A-037E2617D82B}" type="presParOf" srcId="{CCE25779-D73E-4774-8E1C-97B1C2AFBA1C}" destId="{DC399EF0-C881-492C-A1F3-AFC4E55BCCC3}" srcOrd="6" destOrd="0" presId="urn:microsoft.com/office/officeart/2005/8/layout/radial2"/>
    <dgm:cxn modelId="{66E8B757-ABFE-4768-A8C4-69390B50E71F}" type="presParOf" srcId="{DC399EF0-C881-492C-A1F3-AFC4E55BCCC3}" destId="{A40A13B0-D498-47D0-B177-E0FFBE573B7B}" srcOrd="0" destOrd="0" presId="urn:microsoft.com/office/officeart/2005/8/layout/radial2"/>
    <dgm:cxn modelId="{0519325D-02BC-4DDE-9D65-4E75D68A6BB5}" type="presParOf" srcId="{DC399EF0-C881-492C-A1F3-AFC4E55BCCC3}" destId="{BA563014-2629-416B-878D-3D294CA278D6}" srcOrd="1" destOrd="0" presId="urn:microsoft.com/office/officeart/2005/8/layout/radial2"/>
    <dgm:cxn modelId="{285B803C-C20E-4C06-95AC-75ABEA38D021}" type="presParOf" srcId="{CCE25779-D73E-4774-8E1C-97B1C2AFBA1C}" destId="{85087CF6-F962-43CC-B0F5-534A87160E28}" srcOrd="7" destOrd="0" presId="urn:microsoft.com/office/officeart/2005/8/layout/radial2"/>
    <dgm:cxn modelId="{4E5C6FFE-37D3-4FB3-8F20-B9C6B005B823}" type="presParOf" srcId="{CCE25779-D73E-4774-8E1C-97B1C2AFBA1C}" destId="{21B75F93-57D6-47A7-A9DB-30A04281F1C4}" srcOrd="8" destOrd="0" presId="urn:microsoft.com/office/officeart/2005/8/layout/radial2"/>
    <dgm:cxn modelId="{D9A7F6CB-67D1-4E12-9CE2-C44AC4B3160D}" type="presParOf" srcId="{21B75F93-57D6-47A7-A9DB-30A04281F1C4}" destId="{DEC24997-3793-4EDB-891C-72E53893E500}" srcOrd="0" destOrd="0" presId="urn:microsoft.com/office/officeart/2005/8/layout/radial2"/>
    <dgm:cxn modelId="{B5FE57A7-7357-4CDF-9B59-886DBCD0238E}" type="presParOf" srcId="{21B75F93-57D6-47A7-A9DB-30A04281F1C4}" destId="{65A4B4EC-6D29-4DC1-8B64-FB5007CED88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1AAC2B-3FFA-41C0-9CE5-DF57FAAC0F9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AFFFE2-CD2F-432D-8F8A-46CD10CFB683}">
      <dgm:prSet phldrT="[Text]"/>
      <dgm:spPr/>
      <dgm:t>
        <a:bodyPr/>
        <a:lstStyle/>
        <a:p>
          <a:r>
            <a:rPr lang="en-US" dirty="0" smtClean="0"/>
            <a:t>Format data</a:t>
          </a:r>
          <a:endParaRPr lang="en-US" dirty="0"/>
        </a:p>
      </dgm:t>
    </dgm:pt>
    <dgm:pt modelId="{778163B1-4BAD-47E9-A436-D80F21562024}" type="parTrans" cxnId="{0449B647-70A4-4BD5-9E27-040F66FA41C0}">
      <dgm:prSet/>
      <dgm:spPr/>
      <dgm:t>
        <a:bodyPr/>
        <a:lstStyle/>
        <a:p>
          <a:endParaRPr lang="en-US"/>
        </a:p>
      </dgm:t>
    </dgm:pt>
    <dgm:pt modelId="{43A0C1D9-AFEB-4F8A-BFE1-E588D4807A4E}" type="sibTrans" cxnId="{0449B647-70A4-4BD5-9E27-040F66FA41C0}">
      <dgm:prSet/>
      <dgm:spPr/>
      <dgm:t>
        <a:bodyPr/>
        <a:lstStyle/>
        <a:p>
          <a:endParaRPr lang="en-US"/>
        </a:p>
      </dgm:t>
    </dgm:pt>
    <dgm:pt modelId="{01C803D3-5992-4344-A29A-264477E9E8B2}">
      <dgm:prSet phldrT="[Text]"/>
      <dgm:spPr/>
      <dgm:t>
        <a:bodyPr/>
        <a:lstStyle/>
        <a:p>
          <a:r>
            <a:rPr lang="en-US" dirty="0" smtClean="0"/>
            <a:t>Postprocess model</a:t>
          </a:r>
          <a:endParaRPr lang="en-US" dirty="0"/>
        </a:p>
      </dgm:t>
    </dgm:pt>
    <dgm:pt modelId="{DF7787A7-2992-453F-AE64-3E7D48F0DB88}" type="parTrans" cxnId="{8C92742C-7132-494E-B631-6B28A26E9632}">
      <dgm:prSet/>
      <dgm:spPr/>
      <dgm:t>
        <a:bodyPr/>
        <a:lstStyle/>
        <a:p>
          <a:endParaRPr lang="en-US"/>
        </a:p>
      </dgm:t>
    </dgm:pt>
    <dgm:pt modelId="{B8D40655-D04B-4A65-BBA3-C7B5EC3F2B97}" type="sibTrans" cxnId="{8C92742C-7132-494E-B631-6B28A26E9632}">
      <dgm:prSet/>
      <dgm:spPr/>
      <dgm:t>
        <a:bodyPr/>
        <a:lstStyle/>
        <a:p>
          <a:endParaRPr lang="en-US"/>
        </a:p>
      </dgm:t>
    </dgm:pt>
    <dgm:pt modelId="{13A076BB-1D59-4B7F-AC69-8D2D40C3F527}">
      <dgm:prSet phldrT="[Text]"/>
      <dgm:spPr/>
      <dgm:t>
        <a:bodyPr/>
        <a:lstStyle/>
        <a:p>
          <a:r>
            <a:rPr lang="en-US" dirty="0" smtClean="0"/>
            <a:t>Visualize results</a:t>
          </a:r>
          <a:endParaRPr lang="en-US" dirty="0"/>
        </a:p>
      </dgm:t>
    </dgm:pt>
    <dgm:pt modelId="{B6446F64-30DB-4A68-9321-136E40F61198}" type="parTrans" cxnId="{49714F80-B8E8-4971-BC19-3609A73D2687}">
      <dgm:prSet/>
      <dgm:spPr/>
      <dgm:t>
        <a:bodyPr/>
        <a:lstStyle/>
        <a:p>
          <a:endParaRPr lang="en-US"/>
        </a:p>
      </dgm:t>
    </dgm:pt>
    <dgm:pt modelId="{536B91A2-77FE-4EC6-9631-45A901E1EA51}" type="sibTrans" cxnId="{49714F80-B8E8-4971-BC19-3609A73D2687}">
      <dgm:prSet/>
      <dgm:spPr/>
      <dgm:t>
        <a:bodyPr/>
        <a:lstStyle/>
        <a:p>
          <a:endParaRPr lang="en-US"/>
        </a:p>
      </dgm:t>
    </dgm:pt>
    <dgm:pt modelId="{F9640913-5C71-49CD-9A9B-325B37EEF2F1}">
      <dgm:prSet/>
      <dgm:spPr/>
      <dgm:t>
        <a:bodyPr/>
        <a:lstStyle/>
        <a:p>
          <a:r>
            <a:rPr lang="en-US" dirty="0" smtClean="0"/>
            <a:t>Preprocess data</a:t>
          </a:r>
          <a:endParaRPr lang="en-US" dirty="0"/>
        </a:p>
      </dgm:t>
    </dgm:pt>
    <dgm:pt modelId="{CDDD8CA0-9BEF-4FFD-87ED-67FEDAF64889}" type="parTrans" cxnId="{C101CEC2-EA30-486B-9592-347121F354F6}">
      <dgm:prSet/>
      <dgm:spPr/>
      <dgm:t>
        <a:bodyPr/>
        <a:lstStyle/>
        <a:p>
          <a:endParaRPr lang="en-US"/>
        </a:p>
      </dgm:t>
    </dgm:pt>
    <dgm:pt modelId="{F3671872-2A46-47D6-AF94-B98C5537BE9A}" type="sibTrans" cxnId="{C101CEC2-EA30-486B-9592-347121F354F6}">
      <dgm:prSet/>
      <dgm:spPr/>
      <dgm:t>
        <a:bodyPr/>
        <a:lstStyle/>
        <a:p>
          <a:endParaRPr lang="en-US"/>
        </a:p>
      </dgm:t>
    </dgm:pt>
    <dgm:pt modelId="{7A329A71-6280-4EF1-9EBC-706715940BED}">
      <dgm:prSet/>
      <dgm:spPr/>
      <dgm:t>
        <a:bodyPr/>
        <a:lstStyle/>
        <a:p>
          <a:r>
            <a:rPr lang="en-US" dirty="0" smtClean="0"/>
            <a:t>Construct models</a:t>
          </a:r>
          <a:endParaRPr lang="en-US" dirty="0"/>
        </a:p>
      </dgm:t>
    </dgm:pt>
    <dgm:pt modelId="{620AAA12-8042-4589-BA0B-C0C29F69B306}" type="parTrans" cxnId="{10A85FBC-3952-469C-BCB0-558EC10F83BB}">
      <dgm:prSet/>
      <dgm:spPr/>
      <dgm:t>
        <a:bodyPr/>
        <a:lstStyle/>
        <a:p>
          <a:endParaRPr lang="en-US"/>
        </a:p>
      </dgm:t>
    </dgm:pt>
    <dgm:pt modelId="{E83F43DC-371C-4CB5-AF46-F0975C71C8F9}" type="sibTrans" cxnId="{10A85FBC-3952-469C-BCB0-558EC10F83BB}">
      <dgm:prSet/>
      <dgm:spPr/>
      <dgm:t>
        <a:bodyPr/>
        <a:lstStyle/>
        <a:p>
          <a:endParaRPr lang="en-US"/>
        </a:p>
      </dgm:t>
    </dgm:pt>
    <dgm:pt modelId="{505CA57D-B074-4C11-B176-62F8570FD66E}" type="pres">
      <dgm:prSet presAssocID="{E01AAC2B-3FFA-41C0-9CE5-DF57FAAC0F9A}" presName="Name0" presStyleCnt="0">
        <dgm:presLayoutVars>
          <dgm:chMax val="7"/>
          <dgm:chPref val="7"/>
          <dgm:dir/>
          <dgm:animLvl val="lvl"/>
        </dgm:presLayoutVars>
      </dgm:prSet>
      <dgm:spPr/>
      <dgm:t>
        <a:bodyPr/>
        <a:lstStyle/>
        <a:p>
          <a:endParaRPr lang="en-US"/>
        </a:p>
      </dgm:t>
    </dgm:pt>
    <dgm:pt modelId="{A5D1955F-1D49-4C03-8585-77B1AC1B6E57}" type="pres">
      <dgm:prSet presAssocID="{8DAFFFE2-CD2F-432D-8F8A-46CD10CFB683}" presName="Accent1" presStyleCnt="0"/>
      <dgm:spPr/>
    </dgm:pt>
    <dgm:pt modelId="{FBE9E13E-6014-4691-A582-56EAF78F6F92}" type="pres">
      <dgm:prSet presAssocID="{8DAFFFE2-CD2F-432D-8F8A-46CD10CFB683}" presName="Accent" presStyleLbl="node1" presStyleIdx="0" presStyleCnt="5"/>
      <dgm:spPr/>
    </dgm:pt>
    <dgm:pt modelId="{1D9EC526-0B1F-423B-A755-86F6FA54A79D}" type="pres">
      <dgm:prSet presAssocID="{8DAFFFE2-CD2F-432D-8F8A-46CD10CFB683}" presName="Parent1" presStyleLbl="revTx" presStyleIdx="0" presStyleCnt="5">
        <dgm:presLayoutVars>
          <dgm:chMax val="1"/>
          <dgm:chPref val="1"/>
          <dgm:bulletEnabled val="1"/>
        </dgm:presLayoutVars>
      </dgm:prSet>
      <dgm:spPr/>
      <dgm:t>
        <a:bodyPr/>
        <a:lstStyle/>
        <a:p>
          <a:endParaRPr lang="en-US"/>
        </a:p>
      </dgm:t>
    </dgm:pt>
    <dgm:pt modelId="{74899CCE-C1F8-4B04-9186-0B7CDE32B8ED}" type="pres">
      <dgm:prSet presAssocID="{F9640913-5C71-49CD-9A9B-325B37EEF2F1}" presName="Accent2" presStyleCnt="0"/>
      <dgm:spPr/>
    </dgm:pt>
    <dgm:pt modelId="{B2FEC5C3-5DCA-4B0D-912C-CB46CB15995A}" type="pres">
      <dgm:prSet presAssocID="{F9640913-5C71-49CD-9A9B-325B37EEF2F1}" presName="Accent" presStyleLbl="node1" presStyleIdx="1" presStyleCnt="5"/>
      <dgm:spPr/>
    </dgm:pt>
    <dgm:pt modelId="{9175197A-5078-4509-B06A-0DF494D1AA08}" type="pres">
      <dgm:prSet presAssocID="{F9640913-5C71-49CD-9A9B-325B37EEF2F1}" presName="Parent2" presStyleLbl="revTx" presStyleIdx="1" presStyleCnt="5">
        <dgm:presLayoutVars>
          <dgm:chMax val="1"/>
          <dgm:chPref val="1"/>
          <dgm:bulletEnabled val="1"/>
        </dgm:presLayoutVars>
      </dgm:prSet>
      <dgm:spPr/>
      <dgm:t>
        <a:bodyPr/>
        <a:lstStyle/>
        <a:p>
          <a:endParaRPr lang="en-US"/>
        </a:p>
      </dgm:t>
    </dgm:pt>
    <dgm:pt modelId="{F9754EE6-806D-4E3D-A1C3-89BF404D5526}" type="pres">
      <dgm:prSet presAssocID="{7A329A71-6280-4EF1-9EBC-706715940BED}" presName="Accent3" presStyleCnt="0"/>
      <dgm:spPr/>
    </dgm:pt>
    <dgm:pt modelId="{CE2F92A7-83BF-4C37-9714-A0EEA7BAD959}" type="pres">
      <dgm:prSet presAssocID="{7A329A71-6280-4EF1-9EBC-706715940BED}" presName="Accent" presStyleLbl="node1" presStyleIdx="2" presStyleCnt="5"/>
      <dgm:spPr/>
    </dgm:pt>
    <dgm:pt modelId="{6C1B1952-9493-4315-91E8-6A6A0CF7CF0C}" type="pres">
      <dgm:prSet presAssocID="{7A329A71-6280-4EF1-9EBC-706715940BED}" presName="Parent3" presStyleLbl="revTx" presStyleIdx="2" presStyleCnt="5">
        <dgm:presLayoutVars>
          <dgm:chMax val="1"/>
          <dgm:chPref val="1"/>
          <dgm:bulletEnabled val="1"/>
        </dgm:presLayoutVars>
      </dgm:prSet>
      <dgm:spPr/>
      <dgm:t>
        <a:bodyPr/>
        <a:lstStyle/>
        <a:p>
          <a:endParaRPr lang="en-US"/>
        </a:p>
      </dgm:t>
    </dgm:pt>
    <dgm:pt modelId="{E433BD56-D2F2-428C-9E51-72DB0B8577D7}" type="pres">
      <dgm:prSet presAssocID="{01C803D3-5992-4344-A29A-264477E9E8B2}" presName="Accent4" presStyleCnt="0"/>
      <dgm:spPr/>
    </dgm:pt>
    <dgm:pt modelId="{2CF88149-2DE7-4452-B597-FF059DF0DB10}" type="pres">
      <dgm:prSet presAssocID="{01C803D3-5992-4344-A29A-264477E9E8B2}" presName="Accent" presStyleLbl="node1" presStyleIdx="3" presStyleCnt="5"/>
      <dgm:spPr/>
    </dgm:pt>
    <dgm:pt modelId="{967DF10C-FC03-4F02-9444-7D56550F2FFA}" type="pres">
      <dgm:prSet presAssocID="{01C803D3-5992-4344-A29A-264477E9E8B2}" presName="Parent4" presStyleLbl="revTx" presStyleIdx="3" presStyleCnt="5">
        <dgm:presLayoutVars>
          <dgm:chMax val="1"/>
          <dgm:chPref val="1"/>
          <dgm:bulletEnabled val="1"/>
        </dgm:presLayoutVars>
      </dgm:prSet>
      <dgm:spPr/>
      <dgm:t>
        <a:bodyPr/>
        <a:lstStyle/>
        <a:p>
          <a:endParaRPr lang="en-US"/>
        </a:p>
      </dgm:t>
    </dgm:pt>
    <dgm:pt modelId="{8FD9B27D-FB32-4392-96F1-3B79E2120B0E}" type="pres">
      <dgm:prSet presAssocID="{13A076BB-1D59-4B7F-AC69-8D2D40C3F527}" presName="Accent5" presStyleCnt="0"/>
      <dgm:spPr/>
    </dgm:pt>
    <dgm:pt modelId="{FCE6D4B6-E5E3-4D0E-B372-FA71A0E5A5E1}" type="pres">
      <dgm:prSet presAssocID="{13A076BB-1D59-4B7F-AC69-8D2D40C3F527}" presName="Accent" presStyleLbl="node1" presStyleIdx="4" presStyleCnt="5"/>
      <dgm:spPr/>
    </dgm:pt>
    <dgm:pt modelId="{E9BAC50A-62F8-44C9-804C-4D71A5B5006A}" type="pres">
      <dgm:prSet presAssocID="{13A076BB-1D59-4B7F-AC69-8D2D40C3F527}" presName="Parent5" presStyleLbl="revTx" presStyleIdx="4" presStyleCnt="5">
        <dgm:presLayoutVars>
          <dgm:chMax val="1"/>
          <dgm:chPref val="1"/>
          <dgm:bulletEnabled val="1"/>
        </dgm:presLayoutVars>
      </dgm:prSet>
      <dgm:spPr/>
      <dgm:t>
        <a:bodyPr/>
        <a:lstStyle/>
        <a:p>
          <a:endParaRPr lang="en-US"/>
        </a:p>
      </dgm:t>
    </dgm:pt>
  </dgm:ptLst>
  <dgm:cxnLst>
    <dgm:cxn modelId="{C101CEC2-EA30-486B-9592-347121F354F6}" srcId="{E01AAC2B-3FFA-41C0-9CE5-DF57FAAC0F9A}" destId="{F9640913-5C71-49CD-9A9B-325B37EEF2F1}" srcOrd="1" destOrd="0" parTransId="{CDDD8CA0-9BEF-4FFD-87ED-67FEDAF64889}" sibTransId="{F3671872-2A46-47D6-AF94-B98C5537BE9A}"/>
    <dgm:cxn modelId="{2109EC3D-6C10-45C9-98CB-2B92BB18C30D}" type="presOf" srcId="{01C803D3-5992-4344-A29A-264477E9E8B2}" destId="{967DF10C-FC03-4F02-9444-7D56550F2FFA}" srcOrd="0" destOrd="0" presId="urn:microsoft.com/office/officeart/2009/layout/CircleArrowProcess"/>
    <dgm:cxn modelId="{BC5CD596-6ED4-4CAF-87EC-3088CD97B5DB}" type="presOf" srcId="{13A076BB-1D59-4B7F-AC69-8D2D40C3F527}" destId="{E9BAC50A-62F8-44C9-804C-4D71A5B5006A}" srcOrd="0" destOrd="0" presId="urn:microsoft.com/office/officeart/2009/layout/CircleArrowProcess"/>
    <dgm:cxn modelId="{8C92742C-7132-494E-B631-6B28A26E9632}" srcId="{E01AAC2B-3FFA-41C0-9CE5-DF57FAAC0F9A}" destId="{01C803D3-5992-4344-A29A-264477E9E8B2}" srcOrd="3" destOrd="0" parTransId="{DF7787A7-2992-453F-AE64-3E7D48F0DB88}" sibTransId="{B8D40655-D04B-4A65-BBA3-C7B5EC3F2B97}"/>
    <dgm:cxn modelId="{49714F80-B8E8-4971-BC19-3609A73D2687}" srcId="{E01AAC2B-3FFA-41C0-9CE5-DF57FAAC0F9A}" destId="{13A076BB-1D59-4B7F-AC69-8D2D40C3F527}" srcOrd="4" destOrd="0" parTransId="{B6446F64-30DB-4A68-9321-136E40F61198}" sibTransId="{536B91A2-77FE-4EC6-9631-45A901E1EA51}"/>
    <dgm:cxn modelId="{0449B647-70A4-4BD5-9E27-040F66FA41C0}" srcId="{E01AAC2B-3FFA-41C0-9CE5-DF57FAAC0F9A}" destId="{8DAFFFE2-CD2F-432D-8F8A-46CD10CFB683}" srcOrd="0" destOrd="0" parTransId="{778163B1-4BAD-47E9-A436-D80F21562024}" sibTransId="{43A0C1D9-AFEB-4F8A-BFE1-E588D4807A4E}"/>
    <dgm:cxn modelId="{47C22F9B-2989-4459-AF2E-AD8959BB8920}" type="presOf" srcId="{E01AAC2B-3FFA-41C0-9CE5-DF57FAAC0F9A}" destId="{505CA57D-B074-4C11-B176-62F8570FD66E}" srcOrd="0" destOrd="0" presId="urn:microsoft.com/office/officeart/2009/layout/CircleArrowProcess"/>
    <dgm:cxn modelId="{0F4C6AFF-E5B0-4EAE-8E5C-79114D4E6ED9}" type="presOf" srcId="{7A329A71-6280-4EF1-9EBC-706715940BED}" destId="{6C1B1952-9493-4315-91E8-6A6A0CF7CF0C}" srcOrd="0" destOrd="0" presId="urn:microsoft.com/office/officeart/2009/layout/CircleArrowProcess"/>
    <dgm:cxn modelId="{8C0A0049-9F7D-45DD-A14F-6543E1E0C12B}" type="presOf" srcId="{F9640913-5C71-49CD-9A9B-325B37EEF2F1}" destId="{9175197A-5078-4509-B06A-0DF494D1AA08}" srcOrd="0" destOrd="0" presId="urn:microsoft.com/office/officeart/2009/layout/CircleArrowProcess"/>
    <dgm:cxn modelId="{10A85FBC-3952-469C-BCB0-558EC10F83BB}" srcId="{E01AAC2B-3FFA-41C0-9CE5-DF57FAAC0F9A}" destId="{7A329A71-6280-4EF1-9EBC-706715940BED}" srcOrd="2" destOrd="0" parTransId="{620AAA12-8042-4589-BA0B-C0C29F69B306}" sibTransId="{E83F43DC-371C-4CB5-AF46-F0975C71C8F9}"/>
    <dgm:cxn modelId="{A55DA696-3FBA-4621-ABD9-04585157DD65}" type="presOf" srcId="{8DAFFFE2-CD2F-432D-8F8A-46CD10CFB683}" destId="{1D9EC526-0B1F-423B-A755-86F6FA54A79D}" srcOrd="0" destOrd="0" presId="urn:microsoft.com/office/officeart/2009/layout/CircleArrowProcess"/>
    <dgm:cxn modelId="{F9EB7C93-7DE3-44F0-9F97-0661D8825B1F}" type="presParOf" srcId="{505CA57D-B074-4C11-B176-62F8570FD66E}" destId="{A5D1955F-1D49-4C03-8585-77B1AC1B6E57}" srcOrd="0" destOrd="0" presId="urn:microsoft.com/office/officeart/2009/layout/CircleArrowProcess"/>
    <dgm:cxn modelId="{96B99686-C9D7-44FA-8B84-7DF529AB0FA8}" type="presParOf" srcId="{A5D1955F-1D49-4C03-8585-77B1AC1B6E57}" destId="{FBE9E13E-6014-4691-A582-56EAF78F6F92}" srcOrd="0" destOrd="0" presId="urn:microsoft.com/office/officeart/2009/layout/CircleArrowProcess"/>
    <dgm:cxn modelId="{19DA2C5F-32C0-4117-B3A6-C3765773B290}" type="presParOf" srcId="{505CA57D-B074-4C11-B176-62F8570FD66E}" destId="{1D9EC526-0B1F-423B-A755-86F6FA54A79D}" srcOrd="1" destOrd="0" presId="urn:microsoft.com/office/officeart/2009/layout/CircleArrowProcess"/>
    <dgm:cxn modelId="{55F8FDF1-159E-400F-948C-D9D511AA2312}" type="presParOf" srcId="{505CA57D-B074-4C11-B176-62F8570FD66E}" destId="{74899CCE-C1F8-4B04-9186-0B7CDE32B8ED}" srcOrd="2" destOrd="0" presId="urn:microsoft.com/office/officeart/2009/layout/CircleArrowProcess"/>
    <dgm:cxn modelId="{DD05EFA0-72E8-45DB-9A89-EA9681F76A27}" type="presParOf" srcId="{74899CCE-C1F8-4B04-9186-0B7CDE32B8ED}" destId="{B2FEC5C3-5DCA-4B0D-912C-CB46CB15995A}" srcOrd="0" destOrd="0" presId="urn:microsoft.com/office/officeart/2009/layout/CircleArrowProcess"/>
    <dgm:cxn modelId="{9089EB4A-FFBC-4150-ADDE-F8F7714E012C}" type="presParOf" srcId="{505CA57D-B074-4C11-B176-62F8570FD66E}" destId="{9175197A-5078-4509-B06A-0DF494D1AA08}" srcOrd="3" destOrd="0" presId="urn:microsoft.com/office/officeart/2009/layout/CircleArrowProcess"/>
    <dgm:cxn modelId="{6F45B79B-480D-4446-B5F4-E067AC095203}" type="presParOf" srcId="{505CA57D-B074-4C11-B176-62F8570FD66E}" destId="{F9754EE6-806D-4E3D-A1C3-89BF404D5526}" srcOrd="4" destOrd="0" presId="urn:microsoft.com/office/officeart/2009/layout/CircleArrowProcess"/>
    <dgm:cxn modelId="{2ED28CB9-A7B7-4DD9-AC4E-5EFCC67BB04D}" type="presParOf" srcId="{F9754EE6-806D-4E3D-A1C3-89BF404D5526}" destId="{CE2F92A7-83BF-4C37-9714-A0EEA7BAD959}" srcOrd="0" destOrd="0" presId="urn:microsoft.com/office/officeart/2009/layout/CircleArrowProcess"/>
    <dgm:cxn modelId="{B8F07C40-6BF2-44AF-84AA-488A3B522173}" type="presParOf" srcId="{505CA57D-B074-4C11-B176-62F8570FD66E}" destId="{6C1B1952-9493-4315-91E8-6A6A0CF7CF0C}" srcOrd="5" destOrd="0" presId="urn:microsoft.com/office/officeart/2009/layout/CircleArrowProcess"/>
    <dgm:cxn modelId="{1112DE31-C4FA-4680-A2F7-EC72B555FD73}" type="presParOf" srcId="{505CA57D-B074-4C11-B176-62F8570FD66E}" destId="{E433BD56-D2F2-428C-9E51-72DB0B8577D7}" srcOrd="6" destOrd="0" presId="urn:microsoft.com/office/officeart/2009/layout/CircleArrowProcess"/>
    <dgm:cxn modelId="{2711B1CB-6B92-4EEB-AA95-A6200F7AAA55}" type="presParOf" srcId="{E433BD56-D2F2-428C-9E51-72DB0B8577D7}" destId="{2CF88149-2DE7-4452-B597-FF059DF0DB10}" srcOrd="0" destOrd="0" presId="urn:microsoft.com/office/officeart/2009/layout/CircleArrowProcess"/>
    <dgm:cxn modelId="{714EE718-7E39-4887-825C-3A1B4F33E1C0}" type="presParOf" srcId="{505CA57D-B074-4C11-B176-62F8570FD66E}" destId="{967DF10C-FC03-4F02-9444-7D56550F2FFA}" srcOrd="7" destOrd="0" presId="urn:microsoft.com/office/officeart/2009/layout/CircleArrowProcess"/>
    <dgm:cxn modelId="{1D4B2426-3A2E-47D2-8CAB-3774CB878C59}" type="presParOf" srcId="{505CA57D-B074-4C11-B176-62F8570FD66E}" destId="{8FD9B27D-FB32-4392-96F1-3B79E2120B0E}" srcOrd="8" destOrd="0" presId="urn:microsoft.com/office/officeart/2009/layout/CircleArrowProcess"/>
    <dgm:cxn modelId="{5E5837EB-E3F4-4B6E-B972-BBA5BE88BB3F}" type="presParOf" srcId="{8FD9B27D-FB32-4392-96F1-3B79E2120B0E}" destId="{FCE6D4B6-E5E3-4D0E-B372-FA71A0E5A5E1}" srcOrd="0" destOrd="0" presId="urn:microsoft.com/office/officeart/2009/layout/CircleArrowProcess"/>
    <dgm:cxn modelId="{6DD4508D-22AA-49FF-91D2-9AECEF84484E}" type="presParOf" srcId="{505CA57D-B074-4C11-B176-62F8570FD66E}" destId="{E9BAC50A-62F8-44C9-804C-4D71A5B5006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AAC2B-3FFA-41C0-9CE5-DF57FAAC0F9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AFFFE2-CD2F-432D-8F8A-46CD10CFB683}">
      <dgm:prSet phldrT="[Text]"/>
      <dgm:spPr/>
      <dgm:t>
        <a:bodyPr/>
        <a:lstStyle/>
        <a:p>
          <a:r>
            <a:rPr lang="en-US" dirty="0" smtClean="0"/>
            <a:t>Format data</a:t>
          </a:r>
          <a:endParaRPr lang="en-US" dirty="0"/>
        </a:p>
      </dgm:t>
    </dgm:pt>
    <dgm:pt modelId="{778163B1-4BAD-47E9-A436-D80F21562024}" type="parTrans" cxnId="{0449B647-70A4-4BD5-9E27-040F66FA41C0}">
      <dgm:prSet/>
      <dgm:spPr/>
      <dgm:t>
        <a:bodyPr/>
        <a:lstStyle/>
        <a:p>
          <a:endParaRPr lang="en-US"/>
        </a:p>
      </dgm:t>
    </dgm:pt>
    <dgm:pt modelId="{43A0C1D9-AFEB-4F8A-BFE1-E588D4807A4E}" type="sibTrans" cxnId="{0449B647-70A4-4BD5-9E27-040F66FA41C0}">
      <dgm:prSet/>
      <dgm:spPr/>
      <dgm:t>
        <a:bodyPr/>
        <a:lstStyle/>
        <a:p>
          <a:endParaRPr lang="en-US"/>
        </a:p>
      </dgm:t>
    </dgm:pt>
    <dgm:pt modelId="{01C803D3-5992-4344-A29A-264477E9E8B2}">
      <dgm:prSet phldrT="[Text]"/>
      <dgm:spPr/>
      <dgm:t>
        <a:bodyPr/>
        <a:lstStyle/>
        <a:p>
          <a:r>
            <a:rPr lang="en-US" dirty="0" smtClean="0"/>
            <a:t>Postprocess model</a:t>
          </a:r>
          <a:endParaRPr lang="en-US" dirty="0"/>
        </a:p>
      </dgm:t>
    </dgm:pt>
    <dgm:pt modelId="{DF7787A7-2992-453F-AE64-3E7D48F0DB88}" type="parTrans" cxnId="{8C92742C-7132-494E-B631-6B28A26E9632}">
      <dgm:prSet/>
      <dgm:spPr/>
      <dgm:t>
        <a:bodyPr/>
        <a:lstStyle/>
        <a:p>
          <a:endParaRPr lang="en-US"/>
        </a:p>
      </dgm:t>
    </dgm:pt>
    <dgm:pt modelId="{B8D40655-D04B-4A65-BBA3-C7B5EC3F2B97}" type="sibTrans" cxnId="{8C92742C-7132-494E-B631-6B28A26E9632}">
      <dgm:prSet/>
      <dgm:spPr/>
      <dgm:t>
        <a:bodyPr/>
        <a:lstStyle/>
        <a:p>
          <a:endParaRPr lang="en-US"/>
        </a:p>
      </dgm:t>
    </dgm:pt>
    <dgm:pt modelId="{13A076BB-1D59-4B7F-AC69-8D2D40C3F527}">
      <dgm:prSet phldrT="[Text]"/>
      <dgm:spPr/>
      <dgm:t>
        <a:bodyPr/>
        <a:lstStyle/>
        <a:p>
          <a:r>
            <a:rPr lang="en-US" dirty="0" smtClean="0"/>
            <a:t>Visualize results</a:t>
          </a:r>
          <a:endParaRPr lang="en-US" dirty="0"/>
        </a:p>
      </dgm:t>
    </dgm:pt>
    <dgm:pt modelId="{B6446F64-30DB-4A68-9321-136E40F61198}" type="parTrans" cxnId="{49714F80-B8E8-4971-BC19-3609A73D2687}">
      <dgm:prSet/>
      <dgm:spPr/>
      <dgm:t>
        <a:bodyPr/>
        <a:lstStyle/>
        <a:p>
          <a:endParaRPr lang="en-US"/>
        </a:p>
      </dgm:t>
    </dgm:pt>
    <dgm:pt modelId="{536B91A2-77FE-4EC6-9631-45A901E1EA51}" type="sibTrans" cxnId="{49714F80-B8E8-4971-BC19-3609A73D2687}">
      <dgm:prSet/>
      <dgm:spPr/>
      <dgm:t>
        <a:bodyPr/>
        <a:lstStyle/>
        <a:p>
          <a:endParaRPr lang="en-US"/>
        </a:p>
      </dgm:t>
    </dgm:pt>
    <dgm:pt modelId="{F9640913-5C71-49CD-9A9B-325B37EEF2F1}">
      <dgm:prSet/>
      <dgm:spPr/>
      <dgm:t>
        <a:bodyPr/>
        <a:lstStyle/>
        <a:p>
          <a:r>
            <a:rPr lang="en-US" dirty="0" smtClean="0"/>
            <a:t>Preprocess data</a:t>
          </a:r>
          <a:endParaRPr lang="en-US" dirty="0"/>
        </a:p>
      </dgm:t>
    </dgm:pt>
    <dgm:pt modelId="{CDDD8CA0-9BEF-4FFD-87ED-67FEDAF64889}" type="parTrans" cxnId="{C101CEC2-EA30-486B-9592-347121F354F6}">
      <dgm:prSet/>
      <dgm:spPr/>
      <dgm:t>
        <a:bodyPr/>
        <a:lstStyle/>
        <a:p>
          <a:endParaRPr lang="en-US"/>
        </a:p>
      </dgm:t>
    </dgm:pt>
    <dgm:pt modelId="{F3671872-2A46-47D6-AF94-B98C5537BE9A}" type="sibTrans" cxnId="{C101CEC2-EA30-486B-9592-347121F354F6}">
      <dgm:prSet/>
      <dgm:spPr/>
      <dgm:t>
        <a:bodyPr/>
        <a:lstStyle/>
        <a:p>
          <a:endParaRPr lang="en-US"/>
        </a:p>
      </dgm:t>
    </dgm:pt>
    <dgm:pt modelId="{7A329A71-6280-4EF1-9EBC-706715940BED}">
      <dgm:prSet/>
      <dgm:spPr/>
      <dgm:t>
        <a:bodyPr/>
        <a:lstStyle/>
        <a:p>
          <a:r>
            <a:rPr lang="en-US" dirty="0" smtClean="0"/>
            <a:t>Construct models</a:t>
          </a:r>
          <a:endParaRPr lang="en-US" dirty="0"/>
        </a:p>
      </dgm:t>
    </dgm:pt>
    <dgm:pt modelId="{620AAA12-8042-4589-BA0B-C0C29F69B306}" type="parTrans" cxnId="{10A85FBC-3952-469C-BCB0-558EC10F83BB}">
      <dgm:prSet/>
      <dgm:spPr/>
      <dgm:t>
        <a:bodyPr/>
        <a:lstStyle/>
        <a:p>
          <a:endParaRPr lang="en-US"/>
        </a:p>
      </dgm:t>
    </dgm:pt>
    <dgm:pt modelId="{E83F43DC-371C-4CB5-AF46-F0975C71C8F9}" type="sibTrans" cxnId="{10A85FBC-3952-469C-BCB0-558EC10F83BB}">
      <dgm:prSet/>
      <dgm:spPr/>
      <dgm:t>
        <a:bodyPr/>
        <a:lstStyle/>
        <a:p>
          <a:endParaRPr lang="en-US"/>
        </a:p>
      </dgm:t>
    </dgm:pt>
    <dgm:pt modelId="{505CA57D-B074-4C11-B176-62F8570FD66E}" type="pres">
      <dgm:prSet presAssocID="{E01AAC2B-3FFA-41C0-9CE5-DF57FAAC0F9A}" presName="Name0" presStyleCnt="0">
        <dgm:presLayoutVars>
          <dgm:chMax val="7"/>
          <dgm:chPref val="7"/>
          <dgm:dir/>
          <dgm:animLvl val="lvl"/>
        </dgm:presLayoutVars>
      </dgm:prSet>
      <dgm:spPr/>
      <dgm:t>
        <a:bodyPr/>
        <a:lstStyle/>
        <a:p>
          <a:endParaRPr lang="en-US"/>
        </a:p>
      </dgm:t>
    </dgm:pt>
    <dgm:pt modelId="{A5D1955F-1D49-4C03-8585-77B1AC1B6E57}" type="pres">
      <dgm:prSet presAssocID="{8DAFFFE2-CD2F-432D-8F8A-46CD10CFB683}" presName="Accent1" presStyleCnt="0"/>
      <dgm:spPr/>
    </dgm:pt>
    <dgm:pt modelId="{FBE9E13E-6014-4691-A582-56EAF78F6F92}" type="pres">
      <dgm:prSet presAssocID="{8DAFFFE2-CD2F-432D-8F8A-46CD10CFB683}" presName="Accent" presStyleLbl="node1" presStyleIdx="0" presStyleCnt="5"/>
      <dgm:spPr/>
    </dgm:pt>
    <dgm:pt modelId="{1D9EC526-0B1F-423B-A755-86F6FA54A79D}" type="pres">
      <dgm:prSet presAssocID="{8DAFFFE2-CD2F-432D-8F8A-46CD10CFB683}" presName="Parent1" presStyleLbl="revTx" presStyleIdx="0" presStyleCnt="5">
        <dgm:presLayoutVars>
          <dgm:chMax val="1"/>
          <dgm:chPref val="1"/>
          <dgm:bulletEnabled val="1"/>
        </dgm:presLayoutVars>
      </dgm:prSet>
      <dgm:spPr/>
      <dgm:t>
        <a:bodyPr/>
        <a:lstStyle/>
        <a:p>
          <a:endParaRPr lang="en-US"/>
        </a:p>
      </dgm:t>
    </dgm:pt>
    <dgm:pt modelId="{74899CCE-C1F8-4B04-9186-0B7CDE32B8ED}" type="pres">
      <dgm:prSet presAssocID="{F9640913-5C71-49CD-9A9B-325B37EEF2F1}" presName="Accent2" presStyleCnt="0"/>
      <dgm:spPr/>
    </dgm:pt>
    <dgm:pt modelId="{B2FEC5C3-5DCA-4B0D-912C-CB46CB15995A}" type="pres">
      <dgm:prSet presAssocID="{F9640913-5C71-49CD-9A9B-325B37EEF2F1}" presName="Accent" presStyleLbl="node1" presStyleIdx="1" presStyleCnt="5"/>
      <dgm:spPr/>
    </dgm:pt>
    <dgm:pt modelId="{9175197A-5078-4509-B06A-0DF494D1AA08}" type="pres">
      <dgm:prSet presAssocID="{F9640913-5C71-49CD-9A9B-325B37EEF2F1}" presName="Parent2" presStyleLbl="revTx" presStyleIdx="1" presStyleCnt="5">
        <dgm:presLayoutVars>
          <dgm:chMax val="1"/>
          <dgm:chPref val="1"/>
          <dgm:bulletEnabled val="1"/>
        </dgm:presLayoutVars>
      </dgm:prSet>
      <dgm:spPr/>
      <dgm:t>
        <a:bodyPr/>
        <a:lstStyle/>
        <a:p>
          <a:endParaRPr lang="en-US"/>
        </a:p>
      </dgm:t>
    </dgm:pt>
    <dgm:pt modelId="{F9754EE6-806D-4E3D-A1C3-89BF404D5526}" type="pres">
      <dgm:prSet presAssocID="{7A329A71-6280-4EF1-9EBC-706715940BED}" presName="Accent3" presStyleCnt="0"/>
      <dgm:spPr/>
    </dgm:pt>
    <dgm:pt modelId="{CE2F92A7-83BF-4C37-9714-A0EEA7BAD959}" type="pres">
      <dgm:prSet presAssocID="{7A329A71-6280-4EF1-9EBC-706715940BED}" presName="Accent" presStyleLbl="node1" presStyleIdx="2" presStyleCnt="5"/>
      <dgm:spPr/>
    </dgm:pt>
    <dgm:pt modelId="{6C1B1952-9493-4315-91E8-6A6A0CF7CF0C}" type="pres">
      <dgm:prSet presAssocID="{7A329A71-6280-4EF1-9EBC-706715940BED}" presName="Parent3" presStyleLbl="revTx" presStyleIdx="2" presStyleCnt="5">
        <dgm:presLayoutVars>
          <dgm:chMax val="1"/>
          <dgm:chPref val="1"/>
          <dgm:bulletEnabled val="1"/>
        </dgm:presLayoutVars>
      </dgm:prSet>
      <dgm:spPr/>
      <dgm:t>
        <a:bodyPr/>
        <a:lstStyle/>
        <a:p>
          <a:endParaRPr lang="en-US"/>
        </a:p>
      </dgm:t>
    </dgm:pt>
    <dgm:pt modelId="{E433BD56-D2F2-428C-9E51-72DB0B8577D7}" type="pres">
      <dgm:prSet presAssocID="{01C803D3-5992-4344-A29A-264477E9E8B2}" presName="Accent4" presStyleCnt="0"/>
      <dgm:spPr/>
    </dgm:pt>
    <dgm:pt modelId="{2CF88149-2DE7-4452-B597-FF059DF0DB10}" type="pres">
      <dgm:prSet presAssocID="{01C803D3-5992-4344-A29A-264477E9E8B2}" presName="Accent" presStyleLbl="node1" presStyleIdx="3" presStyleCnt="5"/>
      <dgm:spPr/>
    </dgm:pt>
    <dgm:pt modelId="{967DF10C-FC03-4F02-9444-7D56550F2FFA}" type="pres">
      <dgm:prSet presAssocID="{01C803D3-5992-4344-A29A-264477E9E8B2}" presName="Parent4" presStyleLbl="revTx" presStyleIdx="3" presStyleCnt="5">
        <dgm:presLayoutVars>
          <dgm:chMax val="1"/>
          <dgm:chPref val="1"/>
          <dgm:bulletEnabled val="1"/>
        </dgm:presLayoutVars>
      </dgm:prSet>
      <dgm:spPr/>
      <dgm:t>
        <a:bodyPr/>
        <a:lstStyle/>
        <a:p>
          <a:endParaRPr lang="en-US"/>
        </a:p>
      </dgm:t>
    </dgm:pt>
    <dgm:pt modelId="{8FD9B27D-FB32-4392-96F1-3B79E2120B0E}" type="pres">
      <dgm:prSet presAssocID="{13A076BB-1D59-4B7F-AC69-8D2D40C3F527}" presName="Accent5" presStyleCnt="0"/>
      <dgm:spPr/>
    </dgm:pt>
    <dgm:pt modelId="{FCE6D4B6-E5E3-4D0E-B372-FA71A0E5A5E1}" type="pres">
      <dgm:prSet presAssocID="{13A076BB-1D59-4B7F-AC69-8D2D40C3F527}" presName="Accent" presStyleLbl="node1" presStyleIdx="4" presStyleCnt="5"/>
      <dgm:spPr/>
    </dgm:pt>
    <dgm:pt modelId="{E9BAC50A-62F8-44C9-804C-4D71A5B5006A}" type="pres">
      <dgm:prSet presAssocID="{13A076BB-1D59-4B7F-AC69-8D2D40C3F527}" presName="Parent5" presStyleLbl="revTx" presStyleIdx="4" presStyleCnt="5">
        <dgm:presLayoutVars>
          <dgm:chMax val="1"/>
          <dgm:chPref val="1"/>
          <dgm:bulletEnabled val="1"/>
        </dgm:presLayoutVars>
      </dgm:prSet>
      <dgm:spPr/>
      <dgm:t>
        <a:bodyPr/>
        <a:lstStyle/>
        <a:p>
          <a:endParaRPr lang="en-US"/>
        </a:p>
      </dgm:t>
    </dgm:pt>
  </dgm:ptLst>
  <dgm:cxnLst>
    <dgm:cxn modelId="{D3AB129E-5309-4BA7-BBE4-B839001FCB00}" type="presOf" srcId="{13A076BB-1D59-4B7F-AC69-8D2D40C3F527}" destId="{E9BAC50A-62F8-44C9-804C-4D71A5B5006A}" srcOrd="0" destOrd="0" presId="urn:microsoft.com/office/officeart/2009/layout/CircleArrowProcess"/>
    <dgm:cxn modelId="{C2E32C9E-90CC-4E71-8E77-762BEBC99BBF}" type="presOf" srcId="{8DAFFFE2-CD2F-432D-8F8A-46CD10CFB683}" destId="{1D9EC526-0B1F-423B-A755-86F6FA54A79D}" srcOrd="0" destOrd="0" presId="urn:microsoft.com/office/officeart/2009/layout/CircleArrowProcess"/>
    <dgm:cxn modelId="{10A85FBC-3952-469C-BCB0-558EC10F83BB}" srcId="{E01AAC2B-3FFA-41C0-9CE5-DF57FAAC0F9A}" destId="{7A329A71-6280-4EF1-9EBC-706715940BED}" srcOrd="2" destOrd="0" parTransId="{620AAA12-8042-4589-BA0B-C0C29F69B306}" sibTransId="{E83F43DC-371C-4CB5-AF46-F0975C71C8F9}"/>
    <dgm:cxn modelId="{B4A9E5C7-A075-4BDD-A931-837740CCF32A}" type="presOf" srcId="{E01AAC2B-3FFA-41C0-9CE5-DF57FAAC0F9A}" destId="{505CA57D-B074-4C11-B176-62F8570FD66E}" srcOrd="0" destOrd="0" presId="urn:microsoft.com/office/officeart/2009/layout/CircleArrowProcess"/>
    <dgm:cxn modelId="{7734068E-7B02-4DB8-99FC-295B41F8541C}" type="presOf" srcId="{7A329A71-6280-4EF1-9EBC-706715940BED}" destId="{6C1B1952-9493-4315-91E8-6A6A0CF7CF0C}" srcOrd="0" destOrd="0" presId="urn:microsoft.com/office/officeart/2009/layout/CircleArrowProcess"/>
    <dgm:cxn modelId="{C101CEC2-EA30-486B-9592-347121F354F6}" srcId="{E01AAC2B-3FFA-41C0-9CE5-DF57FAAC0F9A}" destId="{F9640913-5C71-49CD-9A9B-325B37EEF2F1}" srcOrd="1" destOrd="0" parTransId="{CDDD8CA0-9BEF-4FFD-87ED-67FEDAF64889}" sibTransId="{F3671872-2A46-47D6-AF94-B98C5537BE9A}"/>
    <dgm:cxn modelId="{49714F80-B8E8-4971-BC19-3609A73D2687}" srcId="{E01AAC2B-3FFA-41C0-9CE5-DF57FAAC0F9A}" destId="{13A076BB-1D59-4B7F-AC69-8D2D40C3F527}" srcOrd="4" destOrd="0" parTransId="{B6446F64-30DB-4A68-9321-136E40F61198}" sibTransId="{536B91A2-77FE-4EC6-9631-45A901E1EA51}"/>
    <dgm:cxn modelId="{8C92742C-7132-494E-B631-6B28A26E9632}" srcId="{E01AAC2B-3FFA-41C0-9CE5-DF57FAAC0F9A}" destId="{01C803D3-5992-4344-A29A-264477E9E8B2}" srcOrd="3" destOrd="0" parTransId="{DF7787A7-2992-453F-AE64-3E7D48F0DB88}" sibTransId="{B8D40655-D04B-4A65-BBA3-C7B5EC3F2B97}"/>
    <dgm:cxn modelId="{200C73A1-0DE7-4492-BA23-74DBC462CA46}" type="presOf" srcId="{F9640913-5C71-49CD-9A9B-325B37EEF2F1}" destId="{9175197A-5078-4509-B06A-0DF494D1AA08}" srcOrd="0" destOrd="0" presId="urn:microsoft.com/office/officeart/2009/layout/CircleArrowProcess"/>
    <dgm:cxn modelId="{3FF4AC60-C83A-4390-8F91-C905958F9061}" type="presOf" srcId="{01C803D3-5992-4344-A29A-264477E9E8B2}" destId="{967DF10C-FC03-4F02-9444-7D56550F2FFA}" srcOrd="0" destOrd="0" presId="urn:microsoft.com/office/officeart/2009/layout/CircleArrowProcess"/>
    <dgm:cxn modelId="{0449B647-70A4-4BD5-9E27-040F66FA41C0}" srcId="{E01AAC2B-3FFA-41C0-9CE5-DF57FAAC0F9A}" destId="{8DAFFFE2-CD2F-432D-8F8A-46CD10CFB683}" srcOrd="0" destOrd="0" parTransId="{778163B1-4BAD-47E9-A436-D80F21562024}" sibTransId="{43A0C1D9-AFEB-4F8A-BFE1-E588D4807A4E}"/>
    <dgm:cxn modelId="{897F3CC3-41E6-4349-8E17-AA6BA7494E1F}" type="presParOf" srcId="{505CA57D-B074-4C11-B176-62F8570FD66E}" destId="{A5D1955F-1D49-4C03-8585-77B1AC1B6E57}" srcOrd="0" destOrd="0" presId="urn:microsoft.com/office/officeart/2009/layout/CircleArrowProcess"/>
    <dgm:cxn modelId="{6956BAA5-D9B3-4D30-96BA-96689EEE70A1}" type="presParOf" srcId="{A5D1955F-1D49-4C03-8585-77B1AC1B6E57}" destId="{FBE9E13E-6014-4691-A582-56EAF78F6F92}" srcOrd="0" destOrd="0" presId="urn:microsoft.com/office/officeart/2009/layout/CircleArrowProcess"/>
    <dgm:cxn modelId="{2881E4AE-954A-4E58-88EF-9F07848E0E6D}" type="presParOf" srcId="{505CA57D-B074-4C11-B176-62F8570FD66E}" destId="{1D9EC526-0B1F-423B-A755-86F6FA54A79D}" srcOrd="1" destOrd="0" presId="urn:microsoft.com/office/officeart/2009/layout/CircleArrowProcess"/>
    <dgm:cxn modelId="{B63AA32D-D8C5-430A-8DFD-1C220649104F}" type="presParOf" srcId="{505CA57D-B074-4C11-B176-62F8570FD66E}" destId="{74899CCE-C1F8-4B04-9186-0B7CDE32B8ED}" srcOrd="2" destOrd="0" presId="urn:microsoft.com/office/officeart/2009/layout/CircleArrowProcess"/>
    <dgm:cxn modelId="{74372FF1-C1AD-4C0E-9E29-8F303A0322DF}" type="presParOf" srcId="{74899CCE-C1F8-4B04-9186-0B7CDE32B8ED}" destId="{B2FEC5C3-5DCA-4B0D-912C-CB46CB15995A}" srcOrd="0" destOrd="0" presId="urn:microsoft.com/office/officeart/2009/layout/CircleArrowProcess"/>
    <dgm:cxn modelId="{97F91A61-EBF4-481C-AAEC-3F8D1788AD06}" type="presParOf" srcId="{505CA57D-B074-4C11-B176-62F8570FD66E}" destId="{9175197A-5078-4509-B06A-0DF494D1AA08}" srcOrd="3" destOrd="0" presId="urn:microsoft.com/office/officeart/2009/layout/CircleArrowProcess"/>
    <dgm:cxn modelId="{E1D4AA67-1473-4B2A-94D5-6977B085FEE0}" type="presParOf" srcId="{505CA57D-B074-4C11-B176-62F8570FD66E}" destId="{F9754EE6-806D-4E3D-A1C3-89BF404D5526}" srcOrd="4" destOrd="0" presId="urn:microsoft.com/office/officeart/2009/layout/CircleArrowProcess"/>
    <dgm:cxn modelId="{6FB69CAC-C95A-410D-BBD3-71EFA1F518A9}" type="presParOf" srcId="{F9754EE6-806D-4E3D-A1C3-89BF404D5526}" destId="{CE2F92A7-83BF-4C37-9714-A0EEA7BAD959}" srcOrd="0" destOrd="0" presId="urn:microsoft.com/office/officeart/2009/layout/CircleArrowProcess"/>
    <dgm:cxn modelId="{41837396-6531-48B1-8537-97358B723CED}" type="presParOf" srcId="{505CA57D-B074-4C11-B176-62F8570FD66E}" destId="{6C1B1952-9493-4315-91E8-6A6A0CF7CF0C}" srcOrd="5" destOrd="0" presId="urn:microsoft.com/office/officeart/2009/layout/CircleArrowProcess"/>
    <dgm:cxn modelId="{DA81F24C-CF83-4AFB-BE32-CE62F860B06B}" type="presParOf" srcId="{505CA57D-B074-4C11-B176-62F8570FD66E}" destId="{E433BD56-D2F2-428C-9E51-72DB0B8577D7}" srcOrd="6" destOrd="0" presId="urn:microsoft.com/office/officeart/2009/layout/CircleArrowProcess"/>
    <dgm:cxn modelId="{A4C0A8CF-CDF8-44F6-A6CD-277F888B8CCD}" type="presParOf" srcId="{E433BD56-D2F2-428C-9E51-72DB0B8577D7}" destId="{2CF88149-2DE7-4452-B597-FF059DF0DB10}" srcOrd="0" destOrd="0" presId="urn:microsoft.com/office/officeart/2009/layout/CircleArrowProcess"/>
    <dgm:cxn modelId="{85FC1F8E-035E-4B8F-B7E5-2D57BE4BB6CF}" type="presParOf" srcId="{505CA57D-B074-4C11-B176-62F8570FD66E}" destId="{967DF10C-FC03-4F02-9444-7D56550F2FFA}" srcOrd="7" destOrd="0" presId="urn:microsoft.com/office/officeart/2009/layout/CircleArrowProcess"/>
    <dgm:cxn modelId="{8C3BDA2F-5E9E-4753-903F-2B13D191DE99}" type="presParOf" srcId="{505CA57D-B074-4C11-B176-62F8570FD66E}" destId="{8FD9B27D-FB32-4392-96F1-3B79E2120B0E}" srcOrd="8" destOrd="0" presId="urn:microsoft.com/office/officeart/2009/layout/CircleArrowProcess"/>
    <dgm:cxn modelId="{B0665516-09C5-472D-BF1B-70F37F7D3753}" type="presParOf" srcId="{8FD9B27D-FB32-4392-96F1-3B79E2120B0E}" destId="{FCE6D4B6-E5E3-4D0E-B372-FA71A0E5A5E1}" srcOrd="0" destOrd="0" presId="urn:microsoft.com/office/officeart/2009/layout/CircleArrowProcess"/>
    <dgm:cxn modelId="{25EB7772-85D6-4443-9999-C38AB68957FC}" type="presParOf" srcId="{505CA57D-B074-4C11-B176-62F8570FD66E}" destId="{E9BAC50A-62F8-44C9-804C-4D71A5B5006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7CBC8-65E1-42AC-9816-CA77430B2479}">
      <dsp:nvSpPr>
        <dsp:cNvPr id="0" name=""/>
        <dsp:cNvSpPr/>
      </dsp:nvSpPr>
      <dsp:spPr>
        <a:xfrm>
          <a:off x="4759963" y="0"/>
          <a:ext cx="1684161" cy="35095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CASE</a:t>
          </a:r>
          <a:endParaRPr lang="en-US" sz="3100" kern="1200" dirty="0"/>
        </a:p>
      </dsp:txBody>
      <dsp:txXfrm>
        <a:off x="4759963" y="0"/>
        <a:ext cx="1684161" cy="1052857"/>
      </dsp:txXfrm>
    </dsp:sp>
    <dsp:sp modelId="{BADEF473-E552-4E56-8AA4-55C87EB7A0C6}">
      <dsp:nvSpPr>
        <dsp:cNvPr id="0" name=""/>
        <dsp:cNvSpPr/>
      </dsp:nvSpPr>
      <dsp:spPr>
        <a:xfrm>
          <a:off x="2795108" y="0"/>
          <a:ext cx="1684161" cy="35095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USE</a:t>
          </a:r>
          <a:endParaRPr lang="en-US" sz="3100" kern="1200" dirty="0"/>
        </a:p>
      </dsp:txBody>
      <dsp:txXfrm>
        <a:off x="2795108" y="0"/>
        <a:ext cx="1684161" cy="1052857"/>
      </dsp:txXfrm>
    </dsp:sp>
    <dsp:sp modelId="{9E07B721-8C19-41B4-B2BC-A14D59217E8E}">
      <dsp:nvSpPr>
        <dsp:cNvPr id="0" name=""/>
        <dsp:cNvSpPr/>
      </dsp:nvSpPr>
      <dsp:spPr>
        <a:xfrm>
          <a:off x="830253" y="0"/>
          <a:ext cx="1684161" cy="35095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USERS</a:t>
          </a:r>
          <a:endParaRPr lang="en-US" sz="3100" kern="1200" dirty="0"/>
        </a:p>
      </dsp:txBody>
      <dsp:txXfrm>
        <a:off x="830253" y="0"/>
        <a:ext cx="1684161" cy="1052857"/>
      </dsp:txXfrm>
    </dsp:sp>
    <dsp:sp modelId="{F3F3DA67-A64A-48B7-9F16-D01ABA102AFA}">
      <dsp:nvSpPr>
        <dsp:cNvPr id="0" name=""/>
        <dsp:cNvSpPr/>
      </dsp:nvSpPr>
      <dsp:spPr>
        <a:xfrm>
          <a:off x="970600" y="2061882"/>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Data Scientists on the Global Equities Team at Principal Financial </a:t>
          </a:r>
          <a:endParaRPr lang="en-US" sz="800" kern="1200" dirty="0"/>
        </a:p>
      </dsp:txBody>
      <dsp:txXfrm>
        <a:off x="991153" y="2082435"/>
        <a:ext cx="1362361" cy="660627"/>
      </dsp:txXfrm>
    </dsp:sp>
    <dsp:sp modelId="{A389610D-2C8D-4792-A82F-6374A1BCD6BB}">
      <dsp:nvSpPr>
        <dsp:cNvPr id="0" name=""/>
        <dsp:cNvSpPr/>
      </dsp:nvSpPr>
      <dsp:spPr>
        <a:xfrm rot="18770822">
          <a:off x="2242003" y="2092131"/>
          <a:ext cx="825516" cy="35991"/>
        </a:xfrm>
        <a:custGeom>
          <a:avLst/>
          <a:gdLst/>
          <a:ahLst/>
          <a:cxnLst/>
          <a:rect l="0" t="0" r="0" b="0"/>
          <a:pathLst>
            <a:path>
              <a:moveTo>
                <a:pt x="0" y="17995"/>
              </a:moveTo>
              <a:lnTo>
                <a:pt x="825516" y="17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34123" y="2089489"/>
        <a:ext cx="41275" cy="41275"/>
      </dsp:txXfrm>
    </dsp:sp>
    <dsp:sp modelId="{A8891633-C1BE-4AF7-8BF8-4158503752A1}">
      <dsp:nvSpPr>
        <dsp:cNvPr id="0" name=""/>
        <dsp:cNvSpPr/>
      </dsp:nvSpPr>
      <dsp:spPr>
        <a:xfrm>
          <a:off x="2935455" y="1456637"/>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Research</a:t>
          </a:r>
          <a:endParaRPr lang="en-US" sz="800" kern="1200" dirty="0"/>
        </a:p>
      </dsp:txBody>
      <dsp:txXfrm>
        <a:off x="2956008" y="1477190"/>
        <a:ext cx="1362361" cy="660627"/>
      </dsp:txXfrm>
    </dsp:sp>
    <dsp:sp modelId="{AD132775-7169-436E-812D-31F5A79E97D2}">
      <dsp:nvSpPr>
        <dsp:cNvPr id="0" name=""/>
        <dsp:cNvSpPr/>
      </dsp:nvSpPr>
      <dsp:spPr>
        <a:xfrm rot="19457599">
          <a:off x="4273941" y="1587760"/>
          <a:ext cx="691350" cy="35991"/>
        </a:xfrm>
        <a:custGeom>
          <a:avLst/>
          <a:gdLst/>
          <a:ahLst/>
          <a:cxnLst/>
          <a:rect l="0" t="0" r="0" b="0"/>
          <a:pathLst>
            <a:path>
              <a:moveTo>
                <a:pt x="0" y="17995"/>
              </a:moveTo>
              <a:lnTo>
                <a:pt x="691350"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2332" y="1588472"/>
        <a:ext cx="34567" cy="34567"/>
      </dsp:txXfrm>
    </dsp:sp>
    <dsp:sp modelId="{E19492F8-581A-4FD8-BA01-6A6E40CA958E}">
      <dsp:nvSpPr>
        <dsp:cNvPr id="0" name=""/>
        <dsp:cNvSpPr/>
      </dsp:nvSpPr>
      <dsp:spPr>
        <a:xfrm>
          <a:off x="4900309" y="1053140"/>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Quickly test new prediction models</a:t>
          </a:r>
          <a:endParaRPr lang="en-US" sz="800" kern="1200" dirty="0"/>
        </a:p>
      </dsp:txBody>
      <dsp:txXfrm>
        <a:off x="4920862" y="1073693"/>
        <a:ext cx="1362361" cy="660627"/>
      </dsp:txXfrm>
    </dsp:sp>
    <dsp:sp modelId="{21B5233E-0113-4090-9EDB-369931A5AB9A}">
      <dsp:nvSpPr>
        <dsp:cNvPr id="0" name=""/>
        <dsp:cNvSpPr/>
      </dsp:nvSpPr>
      <dsp:spPr>
        <a:xfrm rot="2142401">
          <a:off x="4273941" y="1991257"/>
          <a:ext cx="691350" cy="35991"/>
        </a:xfrm>
        <a:custGeom>
          <a:avLst/>
          <a:gdLst/>
          <a:ahLst/>
          <a:cxnLst/>
          <a:rect l="0" t="0" r="0" b="0"/>
          <a:pathLst>
            <a:path>
              <a:moveTo>
                <a:pt x="0" y="17995"/>
              </a:moveTo>
              <a:lnTo>
                <a:pt x="691350"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2332" y="1991969"/>
        <a:ext cx="34567" cy="34567"/>
      </dsp:txXfrm>
    </dsp:sp>
    <dsp:sp modelId="{74DADCF2-75D8-4086-B5D5-765222D60DFC}">
      <dsp:nvSpPr>
        <dsp:cNvPr id="0" name=""/>
        <dsp:cNvSpPr/>
      </dsp:nvSpPr>
      <dsp:spPr>
        <a:xfrm>
          <a:off x="4900309" y="1860134"/>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Visualize the output of a simulation in reference to  the factor portfolios, models, and policies used</a:t>
          </a:r>
          <a:endParaRPr lang="en-US" sz="800" kern="1200" dirty="0"/>
        </a:p>
      </dsp:txBody>
      <dsp:txXfrm>
        <a:off x="4920862" y="1880687"/>
        <a:ext cx="1362361" cy="660627"/>
      </dsp:txXfrm>
    </dsp:sp>
    <dsp:sp modelId="{1DFBE691-C543-40CD-8ECD-625D61A27249}">
      <dsp:nvSpPr>
        <dsp:cNvPr id="0" name=""/>
        <dsp:cNvSpPr/>
      </dsp:nvSpPr>
      <dsp:spPr>
        <a:xfrm rot="2829178">
          <a:off x="2242003" y="2697376"/>
          <a:ext cx="825516" cy="35991"/>
        </a:xfrm>
        <a:custGeom>
          <a:avLst/>
          <a:gdLst/>
          <a:ahLst/>
          <a:cxnLst/>
          <a:rect l="0" t="0" r="0" b="0"/>
          <a:pathLst>
            <a:path>
              <a:moveTo>
                <a:pt x="0" y="17995"/>
              </a:moveTo>
              <a:lnTo>
                <a:pt x="825516" y="17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34123" y="2694734"/>
        <a:ext cx="41275" cy="41275"/>
      </dsp:txXfrm>
    </dsp:sp>
    <dsp:sp modelId="{6B985610-50A1-44C7-90E4-35A579168C20}">
      <dsp:nvSpPr>
        <dsp:cNvPr id="0" name=""/>
        <dsp:cNvSpPr/>
      </dsp:nvSpPr>
      <dsp:spPr>
        <a:xfrm>
          <a:off x="2935455" y="2667128"/>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Production</a:t>
          </a:r>
          <a:endParaRPr lang="en-US" sz="800" kern="1200" dirty="0"/>
        </a:p>
      </dsp:txBody>
      <dsp:txXfrm>
        <a:off x="2956008" y="2687681"/>
        <a:ext cx="1362361" cy="660627"/>
      </dsp:txXfrm>
    </dsp:sp>
    <dsp:sp modelId="{4129A8A7-72E4-4BFD-85D5-061300B43B12}">
      <dsp:nvSpPr>
        <dsp:cNvPr id="0" name=""/>
        <dsp:cNvSpPr/>
      </dsp:nvSpPr>
      <dsp:spPr>
        <a:xfrm>
          <a:off x="4338922" y="2999999"/>
          <a:ext cx="561387" cy="35991"/>
        </a:xfrm>
        <a:custGeom>
          <a:avLst/>
          <a:gdLst/>
          <a:ahLst/>
          <a:cxnLst/>
          <a:rect l="0" t="0" r="0" b="0"/>
          <a:pathLst>
            <a:path>
              <a:moveTo>
                <a:pt x="0" y="17995"/>
              </a:moveTo>
              <a:lnTo>
                <a:pt x="561387"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5581" y="3003960"/>
        <a:ext cx="28069" cy="28069"/>
      </dsp:txXfrm>
    </dsp:sp>
    <dsp:sp modelId="{31795419-73C0-4F57-A070-121C528739D0}">
      <dsp:nvSpPr>
        <dsp:cNvPr id="0" name=""/>
        <dsp:cNvSpPr/>
      </dsp:nvSpPr>
      <dsp:spPr>
        <a:xfrm>
          <a:off x="4900309" y="2667128"/>
          <a:ext cx="1403467" cy="701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Generate stock performance predictions at periodic intervals for a set of prediction models</a:t>
          </a:r>
          <a:endParaRPr lang="en-US" sz="800" kern="1200" dirty="0"/>
        </a:p>
      </dsp:txBody>
      <dsp:txXfrm>
        <a:off x="4920862" y="2687681"/>
        <a:ext cx="1362361" cy="660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51D1-B3F3-4D38-8C8F-5707A24A375A}">
      <dsp:nvSpPr>
        <dsp:cNvPr id="0" name=""/>
        <dsp:cNvSpPr/>
      </dsp:nvSpPr>
      <dsp:spPr>
        <a:xfrm>
          <a:off x="104529" y="1445653"/>
          <a:ext cx="1537766" cy="50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Quant Research</a:t>
          </a:r>
          <a:endParaRPr lang="en-US" sz="1700" kern="1200" dirty="0"/>
        </a:p>
      </dsp:txBody>
      <dsp:txXfrm>
        <a:off x="104529" y="1445653"/>
        <a:ext cx="1537766" cy="506764"/>
      </dsp:txXfrm>
    </dsp:sp>
    <dsp:sp modelId="{53EE7339-54E0-4036-BF1C-2279B157071F}">
      <dsp:nvSpPr>
        <dsp:cNvPr id="0" name=""/>
        <dsp:cNvSpPr/>
      </dsp:nvSpPr>
      <dsp:spPr>
        <a:xfrm>
          <a:off x="102782" y="1291527"/>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CCC78-C230-4376-8C01-732D41968BF5}">
      <dsp:nvSpPr>
        <dsp:cNvPr id="0" name=""/>
        <dsp:cNvSpPr/>
      </dsp:nvSpPr>
      <dsp:spPr>
        <a:xfrm>
          <a:off x="188408" y="1120276"/>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D6130-497B-440A-B2DF-EC7165E8B2E2}">
      <dsp:nvSpPr>
        <dsp:cNvPr id="0" name=""/>
        <dsp:cNvSpPr/>
      </dsp:nvSpPr>
      <dsp:spPr>
        <a:xfrm>
          <a:off x="393909" y="1154526"/>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AB229-81E1-4E95-B170-C510D44CD0DC}">
      <dsp:nvSpPr>
        <dsp:cNvPr id="0" name=""/>
        <dsp:cNvSpPr/>
      </dsp:nvSpPr>
      <dsp:spPr>
        <a:xfrm>
          <a:off x="565161" y="966149"/>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3E23C-9923-4CFC-AAC1-9ED2E3958D2E}">
      <dsp:nvSpPr>
        <dsp:cNvPr id="0" name=""/>
        <dsp:cNvSpPr/>
      </dsp:nvSpPr>
      <dsp:spPr>
        <a:xfrm>
          <a:off x="787787" y="897649"/>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331C2-28D2-48EA-8168-513E0FF37651}">
      <dsp:nvSpPr>
        <dsp:cNvPr id="0" name=""/>
        <dsp:cNvSpPr/>
      </dsp:nvSpPr>
      <dsp:spPr>
        <a:xfrm>
          <a:off x="1061789" y="1017525"/>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60A96-1306-4424-849E-7AC04936F130}">
      <dsp:nvSpPr>
        <dsp:cNvPr id="0" name=""/>
        <dsp:cNvSpPr/>
      </dsp:nvSpPr>
      <dsp:spPr>
        <a:xfrm>
          <a:off x="1233041" y="1103151"/>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7E33B-6BFD-4129-A14E-DE05D62E1ADE}">
      <dsp:nvSpPr>
        <dsp:cNvPr id="0" name=""/>
        <dsp:cNvSpPr/>
      </dsp:nvSpPr>
      <dsp:spPr>
        <a:xfrm>
          <a:off x="1472792" y="1291527"/>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6A365-1B1C-4F60-B5E3-60E2C0AF92FD}">
      <dsp:nvSpPr>
        <dsp:cNvPr id="0" name=""/>
        <dsp:cNvSpPr/>
      </dsp:nvSpPr>
      <dsp:spPr>
        <a:xfrm>
          <a:off x="1575543" y="1479903"/>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12154-E6BD-424A-99B9-C31C071139A3}">
      <dsp:nvSpPr>
        <dsp:cNvPr id="0" name=""/>
        <dsp:cNvSpPr/>
      </dsp:nvSpPr>
      <dsp:spPr>
        <a:xfrm>
          <a:off x="685036" y="1120276"/>
          <a:ext cx="314543" cy="3145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9B980-DB90-4BD0-AEB7-4B82311C26F0}">
      <dsp:nvSpPr>
        <dsp:cNvPr id="0" name=""/>
        <dsp:cNvSpPr/>
      </dsp:nvSpPr>
      <dsp:spPr>
        <a:xfrm>
          <a:off x="17156" y="1771031"/>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343-BB57-4E34-8DB0-2377D5DD2C9C}">
      <dsp:nvSpPr>
        <dsp:cNvPr id="0" name=""/>
        <dsp:cNvSpPr/>
      </dsp:nvSpPr>
      <dsp:spPr>
        <a:xfrm>
          <a:off x="119907" y="1925157"/>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CDB05-754B-4EFE-96FB-E6D35D9570EC}">
      <dsp:nvSpPr>
        <dsp:cNvPr id="0" name=""/>
        <dsp:cNvSpPr/>
      </dsp:nvSpPr>
      <dsp:spPr>
        <a:xfrm>
          <a:off x="376784" y="2062158"/>
          <a:ext cx="279593" cy="279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54361-C996-43F4-8F15-A8C882AEBB18}">
      <dsp:nvSpPr>
        <dsp:cNvPr id="0" name=""/>
        <dsp:cNvSpPr/>
      </dsp:nvSpPr>
      <dsp:spPr>
        <a:xfrm>
          <a:off x="736412" y="2284785"/>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69ADF-A71A-4FAB-A9B0-4F4432A46430}">
      <dsp:nvSpPr>
        <dsp:cNvPr id="0" name=""/>
        <dsp:cNvSpPr/>
      </dsp:nvSpPr>
      <dsp:spPr>
        <a:xfrm>
          <a:off x="804912" y="2062158"/>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23C96-453C-4A5F-95BD-15C1237937EE}">
      <dsp:nvSpPr>
        <dsp:cNvPr id="0" name=""/>
        <dsp:cNvSpPr/>
      </dsp:nvSpPr>
      <dsp:spPr>
        <a:xfrm>
          <a:off x="976164" y="2301910"/>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4D8D-AC1A-4A1B-8187-F8F6690CAC61}">
      <dsp:nvSpPr>
        <dsp:cNvPr id="0" name=""/>
        <dsp:cNvSpPr/>
      </dsp:nvSpPr>
      <dsp:spPr>
        <a:xfrm>
          <a:off x="1130290" y="2027908"/>
          <a:ext cx="279593" cy="279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22A69-7F82-40E5-9B7E-F286BF934A5C}">
      <dsp:nvSpPr>
        <dsp:cNvPr id="0" name=""/>
        <dsp:cNvSpPr/>
      </dsp:nvSpPr>
      <dsp:spPr>
        <a:xfrm>
          <a:off x="1507043" y="1959407"/>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09C32-CC60-47D9-A5AD-642A5BE73CDA}">
      <dsp:nvSpPr>
        <dsp:cNvPr id="0" name=""/>
        <dsp:cNvSpPr/>
      </dsp:nvSpPr>
      <dsp:spPr>
        <a:xfrm>
          <a:off x="1699264" y="1154241"/>
          <a:ext cx="564525" cy="10777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81BB1A-BA6F-4957-BC91-6483DBABE62B}">
      <dsp:nvSpPr>
        <dsp:cNvPr id="0" name=""/>
        <dsp:cNvSpPr/>
      </dsp:nvSpPr>
      <dsp:spPr>
        <a:xfrm>
          <a:off x="2161148" y="1154241"/>
          <a:ext cx="564525" cy="10777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556274-282C-4CF1-B78E-35EC6F668E75}">
      <dsp:nvSpPr>
        <dsp:cNvPr id="0" name=""/>
        <dsp:cNvSpPr/>
      </dsp:nvSpPr>
      <dsp:spPr>
        <a:xfrm>
          <a:off x="2787258" y="1065174"/>
          <a:ext cx="1308672" cy="1308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DRP 2.0</a:t>
          </a:r>
          <a:endParaRPr lang="en-US" sz="1700" kern="1200" dirty="0"/>
        </a:p>
      </dsp:txBody>
      <dsp:txXfrm>
        <a:off x="2978909" y="1256825"/>
        <a:ext cx="925370" cy="925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80925-A8C0-4E37-AFF5-22233BBA277B}">
      <dsp:nvSpPr>
        <dsp:cNvPr id="0" name=""/>
        <dsp:cNvSpPr/>
      </dsp:nvSpPr>
      <dsp:spPr>
        <a:xfrm>
          <a:off x="0" y="2769594"/>
          <a:ext cx="3826329" cy="909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Dynamic Risk Premium 2.0</a:t>
          </a:r>
          <a:endParaRPr lang="en-US" sz="1400" kern="1200" dirty="0"/>
        </a:p>
      </dsp:txBody>
      <dsp:txXfrm>
        <a:off x="0" y="2769594"/>
        <a:ext cx="3826329" cy="490882"/>
      </dsp:txXfrm>
    </dsp:sp>
    <dsp:sp modelId="{BDB58DA9-C0B4-4128-9822-4455E526F4DE}">
      <dsp:nvSpPr>
        <dsp:cNvPr id="0" name=""/>
        <dsp:cNvSpPr/>
      </dsp:nvSpPr>
      <dsp:spPr>
        <a:xfrm>
          <a:off x="0" y="3242296"/>
          <a:ext cx="1913164" cy="418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Manageable Scope</a:t>
          </a:r>
          <a:endParaRPr lang="en-US" sz="1400" kern="1200" dirty="0"/>
        </a:p>
      </dsp:txBody>
      <dsp:txXfrm>
        <a:off x="0" y="3242296"/>
        <a:ext cx="1913164" cy="418159"/>
      </dsp:txXfrm>
    </dsp:sp>
    <dsp:sp modelId="{EA12D1E6-79C2-4AA2-BA3A-82A9ED224342}">
      <dsp:nvSpPr>
        <dsp:cNvPr id="0" name=""/>
        <dsp:cNvSpPr/>
      </dsp:nvSpPr>
      <dsp:spPr>
        <a:xfrm>
          <a:off x="1913164" y="3242296"/>
          <a:ext cx="1913164" cy="418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Clear Direction</a:t>
          </a:r>
          <a:endParaRPr lang="en-US" sz="1400" kern="1200" dirty="0"/>
        </a:p>
      </dsp:txBody>
      <dsp:txXfrm>
        <a:off x="1913164" y="3242296"/>
        <a:ext cx="1913164" cy="418159"/>
      </dsp:txXfrm>
    </dsp:sp>
    <dsp:sp modelId="{F8246A00-5A11-4655-B786-FF852CC96054}">
      <dsp:nvSpPr>
        <dsp:cNvPr id="0" name=""/>
        <dsp:cNvSpPr/>
      </dsp:nvSpPr>
      <dsp:spPr>
        <a:xfrm rot="10800000">
          <a:off x="0" y="1385122"/>
          <a:ext cx="3826329" cy="139810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Analysis and Interviews</a:t>
          </a:r>
          <a:endParaRPr lang="en-US" sz="1400" kern="1200" dirty="0"/>
        </a:p>
      </dsp:txBody>
      <dsp:txXfrm rot="-10800000">
        <a:off x="0" y="1385122"/>
        <a:ext cx="3826329" cy="490735"/>
      </dsp:txXfrm>
    </dsp:sp>
    <dsp:sp modelId="{DCCCF207-9989-4A8A-84C7-7D72922FB968}">
      <dsp:nvSpPr>
        <dsp:cNvPr id="0" name=""/>
        <dsp:cNvSpPr/>
      </dsp:nvSpPr>
      <dsp:spPr>
        <a:xfrm>
          <a:off x="0" y="1875857"/>
          <a:ext cx="1913164" cy="4180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Data Aggregation</a:t>
          </a:r>
          <a:endParaRPr lang="en-US" sz="1400" kern="1200" dirty="0"/>
        </a:p>
      </dsp:txBody>
      <dsp:txXfrm>
        <a:off x="0" y="1875857"/>
        <a:ext cx="1913164" cy="418034"/>
      </dsp:txXfrm>
    </dsp:sp>
    <dsp:sp modelId="{6310F776-8113-4A2A-9730-F2ED7C55CF07}">
      <dsp:nvSpPr>
        <dsp:cNvPr id="0" name=""/>
        <dsp:cNvSpPr/>
      </dsp:nvSpPr>
      <dsp:spPr>
        <a:xfrm>
          <a:off x="1913164" y="1875857"/>
          <a:ext cx="1913164" cy="4180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Process Standardization</a:t>
          </a:r>
          <a:endParaRPr lang="en-US" sz="1400" kern="1200" dirty="0"/>
        </a:p>
      </dsp:txBody>
      <dsp:txXfrm>
        <a:off x="1913164" y="1875857"/>
        <a:ext cx="1913164" cy="418034"/>
      </dsp:txXfrm>
    </dsp:sp>
    <dsp:sp modelId="{755B0E3C-7B3D-41A2-ACE2-E40BD89D0A2B}">
      <dsp:nvSpPr>
        <dsp:cNvPr id="0" name=""/>
        <dsp:cNvSpPr/>
      </dsp:nvSpPr>
      <dsp:spPr>
        <a:xfrm rot="10800000">
          <a:off x="0" y="650"/>
          <a:ext cx="3826329" cy="139810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“Quant Research Rapid Prototyping Library”</a:t>
          </a:r>
          <a:endParaRPr lang="en-US" sz="1400" kern="1200" dirty="0"/>
        </a:p>
      </dsp:txBody>
      <dsp:txXfrm rot="-10800000">
        <a:off x="0" y="650"/>
        <a:ext cx="3826329" cy="490735"/>
      </dsp:txXfrm>
    </dsp:sp>
    <dsp:sp modelId="{FB07AD1E-A6C9-41F7-8953-AEC0847F7F99}">
      <dsp:nvSpPr>
        <dsp:cNvPr id="0" name=""/>
        <dsp:cNvSpPr/>
      </dsp:nvSpPr>
      <dsp:spPr>
        <a:xfrm>
          <a:off x="0" y="491386"/>
          <a:ext cx="1913164" cy="4180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What?</a:t>
          </a:r>
          <a:endParaRPr lang="en-US" sz="1400" kern="1200" dirty="0"/>
        </a:p>
      </dsp:txBody>
      <dsp:txXfrm>
        <a:off x="0" y="491386"/>
        <a:ext cx="1913164" cy="418034"/>
      </dsp:txXfrm>
    </dsp:sp>
    <dsp:sp modelId="{911F0CD5-0E8E-48E4-875C-7CC5A03F8FB1}">
      <dsp:nvSpPr>
        <dsp:cNvPr id="0" name=""/>
        <dsp:cNvSpPr/>
      </dsp:nvSpPr>
      <dsp:spPr>
        <a:xfrm>
          <a:off x="1913164" y="491386"/>
          <a:ext cx="1913164" cy="4180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How?</a:t>
          </a:r>
          <a:endParaRPr lang="en-US" sz="1400" kern="1200" dirty="0"/>
        </a:p>
      </dsp:txBody>
      <dsp:txXfrm>
        <a:off x="1913164" y="491386"/>
        <a:ext cx="1913164" cy="418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87CF6-F962-43CC-B0F5-534A87160E28}">
      <dsp:nvSpPr>
        <dsp:cNvPr id="0" name=""/>
        <dsp:cNvSpPr/>
      </dsp:nvSpPr>
      <dsp:spPr>
        <a:xfrm rot="3673426">
          <a:off x="1902484" y="2884453"/>
          <a:ext cx="724706" cy="47109"/>
        </a:xfrm>
        <a:custGeom>
          <a:avLst/>
          <a:gdLst/>
          <a:ahLst/>
          <a:cxnLst/>
          <a:rect l="0" t="0" r="0" b="0"/>
          <a:pathLst>
            <a:path>
              <a:moveTo>
                <a:pt x="0" y="23554"/>
              </a:moveTo>
              <a:lnTo>
                <a:pt x="724706" y="23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EFA611-D3C1-4BDB-9EEE-331BECB7BCB3}">
      <dsp:nvSpPr>
        <dsp:cNvPr id="0" name=""/>
        <dsp:cNvSpPr/>
      </dsp:nvSpPr>
      <dsp:spPr>
        <a:xfrm rot="1307856">
          <a:off x="2323734" y="2327273"/>
          <a:ext cx="514423" cy="47109"/>
        </a:xfrm>
        <a:custGeom>
          <a:avLst/>
          <a:gdLst/>
          <a:ahLst/>
          <a:cxnLst/>
          <a:rect l="0" t="0" r="0" b="0"/>
          <a:pathLst>
            <a:path>
              <a:moveTo>
                <a:pt x="0" y="23554"/>
              </a:moveTo>
              <a:lnTo>
                <a:pt x="514423" y="23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5B85C-5F46-4F15-9E7D-8920DBED3520}">
      <dsp:nvSpPr>
        <dsp:cNvPr id="0" name=""/>
        <dsp:cNvSpPr/>
      </dsp:nvSpPr>
      <dsp:spPr>
        <a:xfrm rot="20292144">
          <a:off x="2323734" y="1689616"/>
          <a:ext cx="514423" cy="47109"/>
        </a:xfrm>
        <a:custGeom>
          <a:avLst/>
          <a:gdLst/>
          <a:ahLst/>
          <a:cxnLst/>
          <a:rect l="0" t="0" r="0" b="0"/>
          <a:pathLst>
            <a:path>
              <a:moveTo>
                <a:pt x="0" y="23554"/>
              </a:moveTo>
              <a:lnTo>
                <a:pt x="514423" y="23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61DF5-55BC-417A-BE55-B0DCBC0B781E}">
      <dsp:nvSpPr>
        <dsp:cNvPr id="0" name=""/>
        <dsp:cNvSpPr/>
      </dsp:nvSpPr>
      <dsp:spPr>
        <a:xfrm rot="17926574">
          <a:off x="1902484" y="1132437"/>
          <a:ext cx="724706" cy="47109"/>
        </a:xfrm>
        <a:custGeom>
          <a:avLst/>
          <a:gdLst/>
          <a:ahLst/>
          <a:cxnLst/>
          <a:rect l="0" t="0" r="0" b="0"/>
          <a:pathLst>
            <a:path>
              <a:moveTo>
                <a:pt x="0" y="23554"/>
              </a:moveTo>
              <a:lnTo>
                <a:pt x="724706" y="23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C79BF0-39FB-4D8F-8054-0AE95A42D8A4}">
      <dsp:nvSpPr>
        <dsp:cNvPr id="0" name=""/>
        <dsp:cNvSpPr/>
      </dsp:nvSpPr>
      <dsp:spPr>
        <a:xfrm>
          <a:off x="986002" y="1234281"/>
          <a:ext cx="1595437" cy="1595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7A424-7E8B-4C5B-BDDC-08066EA58BFE}">
      <dsp:nvSpPr>
        <dsp:cNvPr id="0" name=""/>
        <dsp:cNvSpPr/>
      </dsp:nvSpPr>
      <dsp:spPr>
        <a:xfrm>
          <a:off x="2207675" y="397"/>
          <a:ext cx="893137" cy="893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Aggregation</a:t>
          </a:r>
          <a:endParaRPr lang="en-US" sz="800" kern="1200" dirty="0"/>
        </a:p>
      </dsp:txBody>
      <dsp:txXfrm>
        <a:off x="2338472" y="131194"/>
        <a:ext cx="631543" cy="631543"/>
      </dsp:txXfrm>
    </dsp:sp>
    <dsp:sp modelId="{E1F39D58-1429-4410-9F45-440E42CD694C}">
      <dsp:nvSpPr>
        <dsp:cNvPr id="0" name=""/>
        <dsp:cNvSpPr/>
      </dsp:nvSpPr>
      <dsp:spPr>
        <a:xfrm>
          <a:off x="3190127" y="397"/>
          <a:ext cx="1339706" cy="8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u="sng" kern="1200" dirty="0" smtClean="0"/>
            <a:t>Tables</a:t>
          </a:r>
          <a:endParaRPr lang="en-US" sz="1100" u="sng" kern="1200" dirty="0"/>
        </a:p>
        <a:p>
          <a:pPr marL="114300" lvl="2" indent="-57150" algn="l" defTabSz="488950">
            <a:lnSpc>
              <a:spcPct val="90000"/>
            </a:lnSpc>
            <a:spcBef>
              <a:spcPct val="0"/>
            </a:spcBef>
            <a:spcAft>
              <a:spcPct val="15000"/>
            </a:spcAft>
            <a:buChar char="••"/>
          </a:pPr>
          <a:r>
            <a:rPr lang="en-US" sz="1100" i="1" kern="1200" dirty="0" smtClean="0"/>
            <a:t>fp_reference</a:t>
          </a:r>
          <a:endParaRPr lang="en-US" sz="1100" i="1" kern="1200" dirty="0"/>
        </a:p>
        <a:p>
          <a:pPr marL="114300" lvl="2" indent="-57150" algn="l" defTabSz="488950">
            <a:lnSpc>
              <a:spcPct val="90000"/>
            </a:lnSpc>
            <a:spcBef>
              <a:spcPct val="0"/>
            </a:spcBef>
            <a:spcAft>
              <a:spcPct val="15000"/>
            </a:spcAft>
            <a:buChar char="••"/>
          </a:pPr>
          <a:r>
            <a:rPr lang="en-US" sz="1100" i="1" kern="1200" dirty="0" smtClean="0"/>
            <a:t>fp_parameters</a:t>
          </a:r>
          <a:endParaRPr lang="en-US" sz="1100" i="1" kern="1200" dirty="0"/>
        </a:p>
        <a:p>
          <a:pPr marL="114300" lvl="2" indent="-57150" algn="l" defTabSz="488950">
            <a:lnSpc>
              <a:spcPct val="90000"/>
            </a:lnSpc>
            <a:spcBef>
              <a:spcPct val="0"/>
            </a:spcBef>
            <a:spcAft>
              <a:spcPct val="15000"/>
            </a:spcAft>
            <a:buChar char="••"/>
          </a:pPr>
          <a:r>
            <a:rPr lang="en-US" sz="1100" i="1" kern="1200" dirty="0" smtClean="0"/>
            <a:t>fp_data</a:t>
          </a:r>
          <a:endParaRPr lang="en-US" sz="1100" i="1" kern="1200" dirty="0"/>
        </a:p>
      </dsp:txBody>
      <dsp:txXfrm>
        <a:off x="3190127" y="397"/>
        <a:ext cx="1339706" cy="893137"/>
      </dsp:txXfrm>
    </dsp:sp>
    <dsp:sp modelId="{4ADC029A-0880-43D4-8E8B-03B154735F64}">
      <dsp:nvSpPr>
        <dsp:cNvPr id="0" name=""/>
        <dsp:cNvSpPr/>
      </dsp:nvSpPr>
      <dsp:spPr>
        <a:xfrm>
          <a:off x="2787838" y="1005268"/>
          <a:ext cx="893137" cy="893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Predictions</a:t>
          </a:r>
          <a:endParaRPr lang="en-US" sz="800" kern="1200" dirty="0"/>
        </a:p>
      </dsp:txBody>
      <dsp:txXfrm>
        <a:off x="2918635" y="1136065"/>
        <a:ext cx="631543" cy="631543"/>
      </dsp:txXfrm>
    </dsp:sp>
    <dsp:sp modelId="{87B0FBC7-B20B-4CE9-9A44-B61D90C42F54}">
      <dsp:nvSpPr>
        <dsp:cNvPr id="0" name=""/>
        <dsp:cNvSpPr/>
      </dsp:nvSpPr>
      <dsp:spPr>
        <a:xfrm>
          <a:off x="3770290" y="1005268"/>
          <a:ext cx="1339706" cy="8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i="0" u="sng" kern="1200" dirty="0" smtClean="0"/>
            <a:t>Tables</a:t>
          </a:r>
          <a:endParaRPr lang="en-US" sz="1100" i="0" u="sng" kern="1200" dirty="0"/>
        </a:p>
        <a:p>
          <a:pPr marL="114300" lvl="2" indent="-57150" algn="l" defTabSz="488950">
            <a:lnSpc>
              <a:spcPct val="90000"/>
            </a:lnSpc>
            <a:spcBef>
              <a:spcPct val="0"/>
            </a:spcBef>
            <a:spcAft>
              <a:spcPct val="15000"/>
            </a:spcAft>
            <a:buChar char="••"/>
          </a:pPr>
          <a:r>
            <a:rPr lang="en-US" sz="1100" i="1" kern="1200" dirty="0" smtClean="0"/>
            <a:t>models_output</a:t>
          </a:r>
          <a:endParaRPr lang="en-US" sz="1100" i="1" kern="1200" dirty="0"/>
        </a:p>
      </dsp:txBody>
      <dsp:txXfrm>
        <a:off x="3770290" y="1005268"/>
        <a:ext cx="1339706" cy="893137"/>
      </dsp:txXfrm>
    </dsp:sp>
    <dsp:sp modelId="{A40A13B0-D498-47D0-B177-E0FFBE573B7B}">
      <dsp:nvSpPr>
        <dsp:cNvPr id="0" name=""/>
        <dsp:cNvSpPr/>
      </dsp:nvSpPr>
      <dsp:spPr>
        <a:xfrm>
          <a:off x="2787838" y="2165593"/>
          <a:ext cx="893137" cy="893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Scoring</a:t>
          </a:r>
          <a:endParaRPr lang="en-US" sz="800" kern="1200" dirty="0"/>
        </a:p>
      </dsp:txBody>
      <dsp:txXfrm>
        <a:off x="2918635" y="2296390"/>
        <a:ext cx="631543" cy="631543"/>
      </dsp:txXfrm>
    </dsp:sp>
    <dsp:sp modelId="{BA563014-2629-416B-878D-3D294CA278D6}">
      <dsp:nvSpPr>
        <dsp:cNvPr id="0" name=""/>
        <dsp:cNvSpPr/>
      </dsp:nvSpPr>
      <dsp:spPr>
        <a:xfrm>
          <a:off x="3770290" y="2165593"/>
          <a:ext cx="1339706" cy="8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u="sng" kern="1200" dirty="0" smtClean="0"/>
            <a:t>Tables</a:t>
          </a:r>
          <a:endParaRPr lang="en-US" sz="1100" u="sng" kern="1200" dirty="0"/>
        </a:p>
        <a:p>
          <a:pPr marL="114300" lvl="2" indent="-57150" algn="l" defTabSz="488950">
            <a:lnSpc>
              <a:spcPct val="90000"/>
            </a:lnSpc>
            <a:spcBef>
              <a:spcPct val="0"/>
            </a:spcBef>
            <a:spcAft>
              <a:spcPct val="15000"/>
            </a:spcAft>
            <a:buChar char="••"/>
          </a:pPr>
          <a:r>
            <a:rPr lang="en-US" sz="1100" i="1" kern="1200" dirty="0" smtClean="0"/>
            <a:t>scores_reference</a:t>
          </a:r>
          <a:endParaRPr lang="en-US" sz="1100" i="1" kern="1200" dirty="0"/>
        </a:p>
        <a:p>
          <a:pPr marL="114300" lvl="2" indent="-57150" algn="l" defTabSz="488950">
            <a:lnSpc>
              <a:spcPct val="90000"/>
            </a:lnSpc>
            <a:spcBef>
              <a:spcPct val="0"/>
            </a:spcBef>
            <a:spcAft>
              <a:spcPct val="15000"/>
            </a:spcAft>
            <a:buChar char="••"/>
          </a:pPr>
          <a:r>
            <a:rPr lang="en-US" sz="1100" i="1" kern="1200" dirty="0" smtClean="0"/>
            <a:t>factor_policies</a:t>
          </a:r>
          <a:endParaRPr lang="en-US" sz="1100" i="1" kern="1200" dirty="0"/>
        </a:p>
        <a:p>
          <a:pPr marL="114300" lvl="2" indent="-57150" algn="l" defTabSz="488950">
            <a:lnSpc>
              <a:spcPct val="90000"/>
            </a:lnSpc>
            <a:spcBef>
              <a:spcPct val="0"/>
            </a:spcBef>
            <a:spcAft>
              <a:spcPct val="15000"/>
            </a:spcAft>
            <a:buChar char="••"/>
          </a:pPr>
          <a:r>
            <a:rPr lang="en-US" sz="1100" i="1" kern="1200" dirty="0" smtClean="0"/>
            <a:t>stock_scores</a:t>
          </a:r>
          <a:endParaRPr lang="en-US" sz="1100" i="1" kern="1200" dirty="0"/>
        </a:p>
      </dsp:txBody>
      <dsp:txXfrm>
        <a:off x="3770290" y="2165593"/>
        <a:ext cx="1339706" cy="893137"/>
      </dsp:txXfrm>
    </dsp:sp>
    <dsp:sp modelId="{DEC24997-3793-4EDB-891C-72E53893E500}">
      <dsp:nvSpPr>
        <dsp:cNvPr id="0" name=""/>
        <dsp:cNvSpPr/>
      </dsp:nvSpPr>
      <dsp:spPr>
        <a:xfrm>
          <a:off x="2207675" y="3170464"/>
          <a:ext cx="893137" cy="893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Visualization</a:t>
          </a:r>
          <a:endParaRPr lang="en-US" sz="800" kern="1200" dirty="0"/>
        </a:p>
      </dsp:txBody>
      <dsp:txXfrm>
        <a:off x="2338472" y="3301261"/>
        <a:ext cx="631543" cy="631543"/>
      </dsp:txXfrm>
    </dsp:sp>
    <dsp:sp modelId="{65A4B4EC-6D29-4DC1-8B64-FB5007CED88E}">
      <dsp:nvSpPr>
        <dsp:cNvPr id="0" name=""/>
        <dsp:cNvSpPr/>
      </dsp:nvSpPr>
      <dsp:spPr>
        <a:xfrm>
          <a:off x="3190127" y="3170464"/>
          <a:ext cx="1339706" cy="8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100" b="0" i="0" u="sng" kern="1200" dirty="0" smtClean="0"/>
            <a:t>Materialized Views</a:t>
          </a:r>
          <a:endParaRPr lang="en-US" sz="1100" b="0" i="0" u="sng" kern="1200" dirty="0"/>
        </a:p>
        <a:p>
          <a:pPr marL="114300" lvl="2" indent="-57150" algn="l" defTabSz="488950">
            <a:lnSpc>
              <a:spcPct val="90000"/>
            </a:lnSpc>
            <a:spcBef>
              <a:spcPct val="0"/>
            </a:spcBef>
            <a:spcAft>
              <a:spcPct val="15000"/>
            </a:spcAft>
            <a:buChar char="••"/>
          </a:pPr>
          <a:r>
            <a:rPr lang="en-US" sz="1100" i="1" kern="1200" dirty="0" smtClean="0"/>
            <a:t>fp_dataset_mv</a:t>
          </a:r>
          <a:endParaRPr lang="en-US" sz="1100" i="1" kern="1200" dirty="0"/>
        </a:p>
        <a:p>
          <a:pPr marL="114300" lvl="2" indent="-57150" algn="l" defTabSz="488950">
            <a:lnSpc>
              <a:spcPct val="90000"/>
            </a:lnSpc>
            <a:spcBef>
              <a:spcPct val="0"/>
            </a:spcBef>
            <a:spcAft>
              <a:spcPct val="15000"/>
            </a:spcAft>
            <a:buChar char="••"/>
          </a:pPr>
          <a:r>
            <a:rPr lang="en-US" sz="1100" i="1" kern="1200" dirty="0" smtClean="0"/>
            <a:t>fp_spreads_mv</a:t>
          </a:r>
          <a:endParaRPr lang="en-US" sz="1100" i="1" kern="1200" dirty="0"/>
        </a:p>
        <a:p>
          <a:pPr marL="114300" lvl="2" indent="-57150" algn="l" defTabSz="488950">
            <a:lnSpc>
              <a:spcPct val="90000"/>
            </a:lnSpc>
            <a:spcBef>
              <a:spcPct val="0"/>
            </a:spcBef>
            <a:spcAft>
              <a:spcPct val="15000"/>
            </a:spcAft>
            <a:buChar char="••"/>
          </a:pPr>
          <a:r>
            <a:rPr lang="en-US" sz="1100" i="1" kern="1200" dirty="0" smtClean="0"/>
            <a:t>fp_snapshot_mv</a:t>
          </a:r>
          <a:endParaRPr lang="en-US" sz="1100" i="1" kern="1200" dirty="0"/>
        </a:p>
      </dsp:txBody>
      <dsp:txXfrm>
        <a:off x="3190127" y="3170464"/>
        <a:ext cx="1339706" cy="893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9E13E-6014-4691-A582-56EAF78F6F92}">
      <dsp:nvSpPr>
        <dsp:cNvPr id="0" name=""/>
        <dsp:cNvSpPr/>
      </dsp:nvSpPr>
      <dsp:spPr>
        <a:xfrm>
          <a:off x="2593393" y="0"/>
          <a:ext cx="1258963" cy="125902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EC526-0B1F-423B-A755-86F6FA54A79D}">
      <dsp:nvSpPr>
        <dsp:cNvPr id="0" name=""/>
        <dsp:cNvSpPr/>
      </dsp:nvSpPr>
      <dsp:spPr>
        <a:xfrm>
          <a:off x="2871353" y="455980"/>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Format data</a:t>
          </a:r>
          <a:endParaRPr lang="en-US" sz="900" kern="1200" dirty="0"/>
        </a:p>
      </dsp:txBody>
      <dsp:txXfrm>
        <a:off x="2871353" y="455980"/>
        <a:ext cx="702573" cy="351129"/>
      </dsp:txXfrm>
    </dsp:sp>
    <dsp:sp modelId="{B2FEC5C3-5DCA-4B0D-912C-CB46CB15995A}">
      <dsp:nvSpPr>
        <dsp:cNvPr id="0" name=""/>
        <dsp:cNvSpPr/>
      </dsp:nvSpPr>
      <dsp:spPr>
        <a:xfrm>
          <a:off x="2243642" y="723391"/>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5197A-5078-4509-B06A-0DF494D1AA08}">
      <dsp:nvSpPr>
        <dsp:cNvPr id="0" name=""/>
        <dsp:cNvSpPr/>
      </dsp:nvSpPr>
      <dsp:spPr>
        <a:xfrm>
          <a:off x="2520184" y="1180998"/>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Preprocess data</a:t>
          </a:r>
          <a:endParaRPr lang="en-US" sz="900" kern="1200" dirty="0"/>
        </a:p>
      </dsp:txBody>
      <dsp:txXfrm>
        <a:off x="2520184" y="1180998"/>
        <a:ext cx="702573" cy="351129"/>
      </dsp:txXfrm>
    </dsp:sp>
    <dsp:sp modelId="{CE2F92A7-83BF-4C37-9714-A0EEA7BAD959}">
      <dsp:nvSpPr>
        <dsp:cNvPr id="0" name=""/>
        <dsp:cNvSpPr/>
      </dsp:nvSpPr>
      <dsp:spPr>
        <a:xfrm>
          <a:off x="2593393" y="1450035"/>
          <a:ext cx="1258963" cy="125902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B1952-9493-4315-91E8-6A6A0CF7CF0C}">
      <dsp:nvSpPr>
        <dsp:cNvPr id="0" name=""/>
        <dsp:cNvSpPr/>
      </dsp:nvSpPr>
      <dsp:spPr>
        <a:xfrm>
          <a:off x="2871353" y="1905609"/>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Construct models</a:t>
          </a:r>
          <a:endParaRPr lang="en-US" sz="900" kern="1200" dirty="0"/>
        </a:p>
      </dsp:txBody>
      <dsp:txXfrm>
        <a:off x="2871353" y="1905609"/>
        <a:ext cx="702573" cy="351129"/>
      </dsp:txXfrm>
    </dsp:sp>
    <dsp:sp modelId="{2CF88149-2DE7-4452-B597-FF059DF0DB10}">
      <dsp:nvSpPr>
        <dsp:cNvPr id="0" name=""/>
        <dsp:cNvSpPr/>
      </dsp:nvSpPr>
      <dsp:spPr>
        <a:xfrm>
          <a:off x="2243642" y="2174646"/>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DF10C-FC03-4F02-9444-7D56550F2FFA}">
      <dsp:nvSpPr>
        <dsp:cNvPr id="0" name=""/>
        <dsp:cNvSpPr/>
      </dsp:nvSpPr>
      <dsp:spPr>
        <a:xfrm>
          <a:off x="2520184" y="2630627"/>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Postprocess model</a:t>
          </a:r>
          <a:endParaRPr lang="en-US" sz="900" kern="1200" dirty="0"/>
        </a:p>
      </dsp:txBody>
      <dsp:txXfrm>
        <a:off x="2520184" y="2630627"/>
        <a:ext cx="702573" cy="351129"/>
      </dsp:txXfrm>
    </dsp:sp>
    <dsp:sp modelId="{FCE6D4B6-E5E3-4D0E-B372-FA71A0E5A5E1}">
      <dsp:nvSpPr>
        <dsp:cNvPr id="0" name=""/>
        <dsp:cNvSpPr/>
      </dsp:nvSpPr>
      <dsp:spPr>
        <a:xfrm>
          <a:off x="2682898" y="2981756"/>
          <a:ext cx="1081608" cy="108224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AC50A-62F8-44C9-804C-4D71A5B5006A}">
      <dsp:nvSpPr>
        <dsp:cNvPr id="0" name=""/>
        <dsp:cNvSpPr/>
      </dsp:nvSpPr>
      <dsp:spPr>
        <a:xfrm>
          <a:off x="2871353" y="3355644"/>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Visualize results</a:t>
          </a:r>
          <a:endParaRPr lang="en-US" sz="900" kern="1200" dirty="0"/>
        </a:p>
      </dsp:txBody>
      <dsp:txXfrm>
        <a:off x="2871353" y="3355644"/>
        <a:ext cx="702573" cy="351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9E13E-6014-4691-A582-56EAF78F6F92}">
      <dsp:nvSpPr>
        <dsp:cNvPr id="0" name=""/>
        <dsp:cNvSpPr/>
      </dsp:nvSpPr>
      <dsp:spPr>
        <a:xfrm>
          <a:off x="2593393" y="0"/>
          <a:ext cx="1258963" cy="125902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EC526-0B1F-423B-A755-86F6FA54A79D}">
      <dsp:nvSpPr>
        <dsp:cNvPr id="0" name=""/>
        <dsp:cNvSpPr/>
      </dsp:nvSpPr>
      <dsp:spPr>
        <a:xfrm>
          <a:off x="2871353" y="455980"/>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Format data</a:t>
          </a:r>
          <a:endParaRPr lang="en-US" sz="900" kern="1200" dirty="0"/>
        </a:p>
      </dsp:txBody>
      <dsp:txXfrm>
        <a:off x="2871353" y="455980"/>
        <a:ext cx="702573" cy="351129"/>
      </dsp:txXfrm>
    </dsp:sp>
    <dsp:sp modelId="{B2FEC5C3-5DCA-4B0D-912C-CB46CB15995A}">
      <dsp:nvSpPr>
        <dsp:cNvPr id="0" name=""/>
        <dsp:cNvSpPr/>
      </dsp:nvSpPr>
      <dsp:spPr>
        <a:xfrm>
          <a:off x="2243642" y="723391"/>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5197A-5078-4509-B06A-0DF494D1AA08}">
      <dsp:nvSpPr>
        <dsp:cNvPr id="0" name=""/>
        <dsp:cNvSpPr/>
      </dsp:nvSpPr>
      <dsp:spPr>
        <a:xfrm>
          <a:off x="2520184" y="1180998"/>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Preprocess data</a:t>
          </a:r>
          <a:endParaRPr lang="en-US" sz="900" kern="1200" dirty="0"/>
        </a:p>
      </dsp:txBody>
      <dsp:txXfrm>
        <a:off x="2520184" y="1180998"/>
        <a:ext cx="702573" cy="351129"/>
      </dsp:txXfrm>
    </dsp:sp>
    <dsp:sp modelId="{CE2F92A7-83BF-4C37-9714-A0EEA7BAD959}">
      <dsp:nvSpPr>
        <dsp:cNvPr id="0" name=""/>
        <dsp:cNvSpPr/>
      </dsp:nvSpPr>
      <dsp:spPr>
        <a:xfrm>
          <a:off x="2593393" y="1450035"/>
          <a:ext cx="1258963" cy="125902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B1952-9493-4315-91E8-6A6A0CF7CF0C}">
      <dsp:nvSpPr>
        <dsp:cNvPr id="0" name=""/>
        <dsp:cNvSpPr/>
      </dsp:nvSpPr>
      <dsp:spPr>
        <a:xfrm>
          <a:off x="2871353" y="1905609"/>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Construct models</a:t>
          </a:r>
          <a:endParaRPr lang="en-US" sz="900" kern="1200" dirty="0"/>
        </a:p>
      </dsp:txBody>
      <dsp:txXfrm>
        <a:off x="2871353" y="1905609"/>
        <a:ext cx="702573" cy="351129"/>
      </dsp:txXfrm>
    </dsp:sp>
    <dsp:sp modelId="{2CF88149-2DE7-4452-B597-FF059DF0DB10}">
      <dsp:nvSpPr>
        <dsp:cNvPr id="0" name=""/>
        <dsp:cNvSpPr/>
      </dsp:nvSpPr>
      <dsp:spPr>
        <a:xfrm>
          <a:off x="2243642" y="2174646"/>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DF10C-FC03-4F02-9444-7D56550F2FFA}">
      <dsp:nvSpPr>
        <dsp:cNvPr id="0" name=""/>
        <dsp:cNvSpPr/>
      </dsp:nvSpPr>
      <dsp:spPr>
        <a:xfrm>
          <a:off x="2520184" y="2630627"/>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Postprocess model</a:t>
          </a:r>
          <a:endParaRPr lang="en-US" sz="900" kern="1200" dirty="0"/>
        </a:p>
      </dsp:txBody>
      <dsp:txXfrm>
        <a:off x="2520184" y="2630627"/>
        <a:ext cx="702573" cy="351129"/>
      </dsp:txXfrm>
    </dsp:sp>
    <dsp:sp modelId="{FCE6D4B6-E5E3-4D0E-B372-FA71A0E5A5E1}">
      <dsp:nvSpPr>
        <dsp:cNvPr id="0" name=""/>
        <dsp:cNvSpPr/>
      </dsp:nvSpPr>
      <dsp:spPr>
        <a:xfrm>
          <a:off x="2682898" y="2981756"/>
          <a:ext cx="1081608" cy="108224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AC50A-62F8-44C9-804C-4D71A5B5006A}">
      <dsp:nvSpPr>
        <dsp:cNvPr id="0" name=""/>
        <dsp:cNvSpPr/>
      </dsp:nvSpPr>
      <dsp:spPr>
        <a:xfrm>
          <a:off x="2871353" y="3355644"/>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Visualize results</a:t>
          </a:r>
          <a:endParaRPr lang="en-US" sz="900" kern="1200" dirty="0"/>
        </a:p>
      </dsp:txBody>
      <dsp:txXfrm>
        <a:off x="2871353" y="3355644"/>
        <a:ext cx="702573" cy="3511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7" cy="349250"/>
          </a:xfrm>
          <a:prstGeom prst="rect">
            <a:avLst/>
          </a:prstGeom>
        </p:spPr>
        <p:txBody>
          <a:bodyPr vert="horz" lIns="92958" tIns="46479" rIns="92958" bIns="46479" rtlCol="0"/>
          <a:lstStyle>
            <a:lvl1pPr algn="r">
              <a:defRPr sz="1200"/>
            </a:lvl1pPr>
          </a:lstStyle>
          <a:p>
            <a:fld id="{A62D071C-62DA-1E40-889A-7A352E7EEFE9}" type="datetimeFigureOut">
              <a:rPr lang="en-US" smtClean="0"/>
              <a:t>4/29/2019</a:t>
            </a:fld>
            <a:endParaRPr lang="en-US"/>
          </a:p>
        </p:txBody>
      </p:sp>
      <p:sp>
        <p:nvSpPr>
          <p:cNvPr id="4" name="Footer Placeholder 3"/>
          <p:cNvSpPr>
            <a:spLocks noGrp="1"/>
          </p:cNvSpPr>
          <p:nvPr>
            <p:ph type="ftr" sz="quarter" idx="2"/>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7" cy="349250"/>
          </a:xfrm>
          <a:prstGeom prst="rect">
            <a:avLst/>
          </a:prstGeom>
        </p:spPr>
        <p:txBody>
          <a:bodyPr vert="horz" lIns="92958" tIns="46479" rIns="92958" bIns="46479"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7" cy="349250"/>
          </a:xfrm>
          <a:prstGeom prst="rect">
            <a:avLst/>
          </a:prstGeom>
        </p:spPr>
        <p:txBody>
          <a:bodyPr vert="horz" lIns="92958" tIns="46479" rIns="92958" bIns="46479" rtlCol="0"/>
          <a:lstStyle>
            <a:lvl1pPr algn="r">
              <a:defRPr sz="1200"/>
            </a:lvl1pPr>
          </a:lstStyle>
          <a:p>
            <a:fld id="{7E9955B8-8F57-7C4D-8105-90AE58928882}" type="datetimeFigureOut">
              <a:rPr lang="en-US" smtClean="0"/>
              <a:t>4/29/2019</a:t>
            </a:fld>
            <a:endParaRPr lang="en-US"/>
          </a:p>
        </p:txBody>
      </p:sp>
      <p:sp>
        <p:nvSpPr>
          <p:cNvPr id="4" name="Slide Image Placeholder 3"/>
          <p:cNvSpPr>
            <a:spLocks noGrp="1" noRot="1" noChangeAspect="1"/>
          </p:cNvSpPr>
          <p:nvPr>
            <p:ph type="sldImg" idx="2"/>
          </p:nvPr>
        </p:nvSpPr>
        <p:spPr>
          <a:xfrm>
            <a:off x="2314575" y="523875"/>
            <a:ext cx="465455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49250"/>
          </a:xfrm>
          <a:prstGeom prst="rect">
            <a:avLst/>
          </a:prstGeom>
        </p:spPr>
        <p:txBody>
          <a:bodyPr vert="horz" lIns="92958" tIns="46479" rIns="92958" bIns="46479"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2314575" y="523875"/>
            <a:ext cx="4654550" cy="2619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928370" y="3317875"/>
            <a:ext cx="7426960" cy="3143250"/>
          </a:xfrm>
          <a:prstGeom prst="rect">
            <a:avLst/>
          </a:prstGeom>
        </p:spPr>
        <p:txBody>
          <a:bodyPr spcFirstLastPara="1" wrap="square" lIns="92943" tIns="92943" rIns="92943" bIns="92943" anchor="t" anchorCtr="0">
            <a:noAutofit/>
          </a:bodyPr>
          <a:lstStyle/>
          <a:p>
            <a:r>
              <a:rPr lang="en-US" dirty="0" smtClean="0"/>
              <a:t>Intro</a:t>
            </a:r>
            <a:r>
              <a:rPr lang="en-US" baseline="0" dirty="0" smtClean="0"/>
              <a:t> obvi</a:t>
            </a:r>
            <a:endParaRPr dirty="0"/>
          </a:p>
        </p:txBody>
      </p:sp>
    </p:spTree>
    <p:extLst>
      <p:ext uri="{BB962C8B-B14F-4D97-AF65-F5344CB8AC3E}">
        <p14:creationId xmlns:p14="http://schemas.microsoft.com/office/powerpoint/2010/main" val="326052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a:t>
            </a:r>
            <a:r>
              <a:rPr lang="en-US" baseline="0" dirty="0" smtClean="0"/>
              <a:t> of </a:t>
            </a:r>
            <a:r>
              <a:rPr lang="en-US" baseline="0" dirty="0" err="1" smtClean="0"/>
              <a:t>BS’d</a:t>
            </a:r>
            <a:r>
              <a:rPr lang="en-US" baseline="0" dirty="0" smtClean="0"/>
              <a:t> this slide feel free to make changes: ~30 seconds</a:t>
            </a:r>
            <a:endParaRPr lang="en-US" dirty="0"/>
          </a:p>
        </p:txBody>
      </p:sp>
    </p:spTree>
    <p:extLst>
      <p:ext uri="{BB962C8B-B14F-4D97-AF65-F5344CB8AC3E}">
        <p14:creationId xmlns:p14="http://schemas.microsoft.com/office/powerpoint/2010/main" val="255113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mn-lt"/>
                <a:ea typeface="Calibri"/>
                <a:cs typeface="Calibri"/>
                <a:sym typeface="Calibri"/>
              </a:rPr>
              <a:t>This serves as a transition into your second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92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Stolen from previous presentation: ~40 seconds</a:t>
            </a:r>
            <a:endParaRPr lang="en-US" dirty="0"/>
          </a:p>
        </p:txBody>
      </p:sp>
    </p:spTree>
    <p:extLst>
      <p:ext uri="{BB962C8B-B14F-4D97-AF65-F5344CB8AC3E}">
        <p14:creationId xmlns:p14="http://schemas.microsoft.com/office/powerpoint/2010/main" val="153527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how cluttered this is, took us a while to understand everything on it: ~30 seconds</a:t>
            </a:r>
            <a:endParaRPr lang="en-US" dirty="0"/>
          </a:p>
        </p:txBody>
      </p:sp>
    </p:spTree>
    <p:extLst>
      <p:ext uri="{BB962C8B-B14F-4D97-AF65-F5344CB8AC3E}">
        <p14:creationId xmlns:p14="http://schemas.microsoft.com/office/powerpoint/2010/main" val="399015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a little more in depth here on the modules of the system, and how they fit together: ~40 seconds</a:t>
            </a:r>
            <a:endParaRPr lang="en-US" dirty="0"/>
          </a:p>
        </p:txBody>
      </p:sp>
    </p:spTree>
    <p:extLst>
      <p:ext uri="{BB962C8B-B14F-4D97-AF65-F5344CB8AC3E}">
        <p14:creationId xmlns:p14="http://schemas.microsoft.com/office/powerpoint/2010/main" val="162060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to aggregation: ~10 seconds</a:t>
            </a:r>
          </a:p>
        </p:txBody>
      </p:sp>
    </p:spTree>
    <p:extLst>
      <p:ext uri="{BB962C8B-B14F-4D97-AF65-F5344CB8AC3E}">
        <p14:creationId xmlns:p14="http://schemas.microsoft.com/office/powerpoint/2010/main" val="4027790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5463"/>
            <a:ext cx="4654550" cy="2619375"/>
          </a:xfrm>
        </p:spPr>
      </p:sp>
      <p:sp>
        <p:nvSpPr>
          <p:cNvPr id="3" name="Notes Placeholder 2"/>
          <p:cNvSpPr>
            <a:spLocks noGrp="1"/>
          </p:cNvSpPr>
          <p:nvPr>
            <p:ph type="body" idx="1"/>
          </p:nvPr>
        </p:nvSpPr>
        <p:spPr/>
        <p:txBody>
          <a:bodyPr/>
          <a:lstStyle/>
          <a:p>
            <a:r>
              <a:rPr lang="en-US" dirty="0" smtClean="0"/>
              <a:t>Stages of aggregation:</a:t>
            </a:r>
            <a:r>
              <a:rPr lang="en-US" baseline="0" dirty="0" smtClean="0"/>
              <a:t> ~30 seconds</a:t>
            </a:r>
            <a:endParaRPr lang="en-US" dirty="0"/>
          </a:p>
        </p:txBody>
      </p:sp>
    </p:spTree>
    <p:extLst>
      <p:ext uri="{BB962C8B-B14F-4D97-AF65-F5344CB8AC3E}">
        <p14:creationId xmlns:p14="http://schemas.microsoft.com/office/powerpoint/2010/main" val="1037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Example of aggregation:</a:t>
            </a:r>
            <a:r>
              <a:rPr lang="en-US" baseline="0" dirty="0" smtClean="0"/>
              <a:t> ~30 seconds</a:t>
            </a:r>
            <a:endParaRPr lang="en-US" dirty="0"/>
          </a:p>
          <a:p>
            <a:endParaRPr lang="en-US" dirty="0"/>
          </a:p>
        </p:txBody>
      </p:sp>
    </p:spTree>
    <p:extLst>
      <p:ext uri="{BB962C8B-B14F-4D97-AF65-F5344CB8AC3E}">
        <p14:creationId xmlns:p14="http://schemas.microsoft.com/office/powerpoint/2010/main" val="34861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Predictions</a:t>
            </a:r>
            <a:r>
              <a:rPr lang="en-US" baseline="0" dirty="0" smtClean="0"/>
              <a:t> breakdown: ~1 minute</a:t>
            </a:r>
            <a:endParaRPr lang="en-US" dirty="0"/>
          </a:p>
        </p:txBody>
      </p:sp>
    </p:spTree>
    <p:extLst>
      <p:ext uri="{BB962C8B-B14F-4D97-AF65-F5344CB8AC3E}">
        <p14:creationId xmlns:p14="http://schemas.microsoft.com/office/powerpoint/2010/main" val="229403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 10 seconds</a:t>
            </a:r>
            <a:endParaRPr lang="en-US" dirty="0"/>
          </a:p>
        </p:txBody>
      </p:sp>
    </p:spTree>
    <p:extLst>
      <p:ext uri="{BB962C8B-B14F-4D97-AF65-F5344CB8AC3E}">
        <p14:creationId xmlns:p14="http://schemas.microsoft.com/office/powerpoint/2010/main" val="293059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introduces themselves:</a:t>
            </a:r>
            <a:r>
              <a:rPr lang="en-US" baseline="0" dirty="0" smtClean="0"/>
              <a:t> ~30 seconds</a:t>
            </a:r>
            <a:endParaRPr lang="en-US" dirty="0"/>
          </a:p>
        </p:txBody>
      </p:sp>
    </p:spTree>
    <p:extLst>
      <p:ext uri="{BB962C8B-B14F-4D97-AF65-F5344CB8AC3E}">
        <p14:creationId xmlns:p14="http://schemas.microsoft.com/office/powerpoint/2010/main" val="37323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Predictions</a:t>
            </a:r>
            <a:r>
              <a:rPr lang="en-US" baseline="0" dirty="0" smtClean="0"/>
              <a:t> breakdown: ~1 minute</a:t>
            </a:r>
            <a:endParaRPr lang="en-US" dirty="0"/>
          </a:p>
        </p:txBody>
      </p:sp>
    </p:spTree>
    <p:extLst>
      <p:ext uri="{BB962C8B-B14F-4D97-AF65-F5344CB8AC3E}">
        <p14:creationId xmlns:p14="http://schemas.microsoft.com/office/powerpoint/2010/main" val="45537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 10 seconds</a:t>
            </a:r>
            <a:endParaRPr lang="en-US" dirty="0"/>
          </a:p>
        </p:txBody>
      </p:sp>
    </p:spTree>
    <p:extLst>
      <p:ext uri="{BB962C8B-B14F-4D97-AF65-F5344CB8AC3E}">
        <p14:creationId xmlns:p14="http://schemas.microsoft.com/office/powerpoint/2010/main" val="2345475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is a lot here so maybe a little more time: ~1.5 minutes</a:t>
            </a:r>
            <a:endParaRPr lang="en-US" dirty="0"/>
          </a:p>
        </p:txBody>
      </p:sp>
    </p:spTree>
    <p:extLst>
      <p:ext uri="{BB962C8B-B14F-4D97-AF65-F5344CB8AC3E}">
        <p14:creationId xmlns:p14="http://schemas.microsoft.com/office/powerpoint/2010/main" val="24684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~10 seconds</a:t>
            </a:r>
            <a:endParaRPr lang="en-US" dirty="0"/>
          </a:p>
        </p:txBody>
      </p:sp>
    </p:spTree>
    <p:extLst>
      <p:ext uri="{BB962C8B-B14F-4D97-AF65-F5344CB8AC3E}">
        <p14:creationId xmlns:p14="http://schemas.microsoft.com/office/powerpoint/2010/main" val="231739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t>
            </a:r>
            <a:r>
              <a:rPr lang="en-US" baseline="0" dirty="0" err="1" smtClean="0"/>
              <a:t>kinda</a:t>
            </a:r>
            <a:r>
              <a:rPr lang="en-US" baseline="0" dirty="0" smtClean="0"/>
              <a:t> like this slide: ~1 minute</a:t>
            </a:r>
            <a:endParaRPr lang="en-US" dirty="0"/>
          </a:p>
        </p:txBody>
      </p:sp>
    </p:spTree>
    <p:extLst>
      <p:ext uri="{BB962C8B-B14F-4D97-AF65-F5344CB8AC3E}">
        <p14:creationId xmlns:p14="http://schemas.microsoft.com/office/powerpoint/2010/main" val="334849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these are externally</a:t>
            </a:r>
            <a:r>
              <a:rPr lang="en-US" baseline="0" dirty="0" smtClean="0"/>
              <a:t> implemented: ~30 seconds</a:t>
            </a:r>
            <a:endParaRPr lang="en-US" dirty="0"/>
          </a:p>
        </p:txBody>
      </p:sp>
    </p:spTree>
    <p:extLst>
      <p:ext uri="{BB962C8B-B14F-4D97-AF65-F5344CB8AC3E}">
        <p14:creationId xmlns:p14="http://schemas.microsoft.com/office/powerpoint/2010/main" val="239449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Integration jazz:</a:t>
            </a:r>
            <a:r>
              <a:rPr lang="en-US" baseline="0" dirty="0" smtClean="0"/>
              <a:t> ~40 seconds</a:t>
            </a:r>
            <a:endParaRPr lang="en-US" dirty="0"/>
          </a:p>
        </p:txBody>
      </p:sp>
    </p:spTree>
    <p:extLst>
      <p:ext uri="{BB962C8B-B14F-4D97-AF65-F5344CB8AC3E}">
        <p14:creationId xmlns:p14="http://schemas.microsoft.com/office/powerpoint/2010/main" val="238819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2314575" y="525463"/>
            <a:ext cx="4654550" cy="2619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Shape 954"/>
          <p:cNvSpPr txBox="1">
            <a:spLocks noGrp="1"/>
          </p:cNvSpPr>
          <p:nvPr>
            <p:ph type="body" idx="1"/>
          </p:nvPr>
        </p:nvSpPr>
        <p:spPr>
          <a:xfrm>
            <a:off x="928370" y="3317875"/>
            <a:ext cx="7426960" cy="3143250"/>
          </a:xfrm>
          <a:prstGeom prst="rect">
            <a:avLst/>
          </a:prstGeom>
          <a:noFill/>
          <a:ln>
            <a:noFill/>
          </a:ln>
        </p:spPr>
        <p:txBody>
          <a:bodyPr spcFirstLastPara="1" wrap="square" lIns="92943" tIns="46459" rIns="92943" bIns="46459" anchor="t" anchorCtr="0">
            <a:noAutofit/>
          </a:bodyPr>
          <a:lstStyle/>
          <a:p>
            <a:pPr>
              <a:lnSpc>
                <a:spcPct val="115000"/>
              </a:lnSpc>
            </a:pPr>
            <a:r>
              <a:rPr lang="en-US" dirty="0" smtClean="0">
                <a:solidFill>
                  <a:schemeClr val="dk1"/>
                </a:solidFill>
                <a:latin typeface="Calibri"/>
                <a:ea typeface="Calibri"/>
                <a:cs typeface="Calibri"/>
                <a:sym typeface="Calibri"/>
              </a:rPr>
              <a:t>Techno,</a:t>
            </a:r>
            <a:r>
              <a:rPr lang="en-US" baseline="0" dirty="0" smtClean="0">
                <a:solidFill>
                  <a:schemeClr val="dk1"/>
                </a:solidFill>
                <a:latin typeface="Calibri"/>
                <a:ea typeface="Calibri"/>
                <a:cs typeface="Calibri"/>
                <a:sym typeface="Calibri"/>
              </a:rPr>
              <a:t> speed through this guy: ~20 seconds</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309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dirty="0" smtClean="0">
                <a:solidFill>
                  <a:schemeClr val="dk1"/>
                </a:solidFill>
                <a:latin typeface="+mn-lt"/>
                <a:ea typeface="Calibri"/>
                <a:cs typeface="Calibri"/>
                <a:sym typeface="Calibri"/>
              </a:rPr>
              <a:t>Transition:</a:t>
            </a:r>
            <a:r>
              <a:rPr lang="en-US" sz="1200" b="0" i="0" u="none" strike="noStrike" cap="none" baseline="0" dirty="0" smtClean="0">
                <a:solidFill>
                  <a:schemeClr val="dk1"/>
                </a:solidFill>
                <a:latin typeface="+mn-lt"/>
                <a:ea typeface="Calibri"/>
                <a:cs typeface="Calibri"/>
                <a:sym typeface="Calibri"/>
              </a:rPr>
              <a:t> ~10 seconds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81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how we decided on the tests we used: ~40 seconds</a:t>
            </a:r>
            <a:endParaRPr lang="en-US" dirty="0"/>
          </a:p>
        </p:txBody>
      </p:sp>
    </p:spTree>
    <p:extLst>
      <p:ext uri="{BB962C8B-B14F-4D97-AF65-F5344CB8AC3E}">
        <p14:creationId xmlns:p14="http://schemas.microsoft.com/office/powerpoint/2010/main" val="301416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was the problem we were trying to address with our project, we will get into the details of this soon: ~30 seconds</a:t>
            </a:r>
            <a:endParaRPr sz="1200" b="0" i="0" u="none" strike="noStrike" cap="none" dirty="0">
              <a:solidFill>
                <a:schemeClr val="dk1"/>
              </a:solidFill>
              <a:latin typeface="Calibri"/>
              <a:ea typeface="Calibri"/>
              <a:cs typeface="Calibri"/>
              <a:sym typeface="Calibri"/>
            </a:endParaRPr>
          </a:p>
        </p:txBody>
      </p:sp>
      <p:sp>
        <p:nvSpPr>
          <p:cNvPr id="332" name="Shape 3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4924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Breakdown of two types of tests: ~ 40 seconds</a:t>
            </a:r>
            <a:endParaRPr lang="en-US" dirty="0"/>
          </a:p>
        </p:txBody>
      </p:sp>
    </p:spTree>
    <p:extLst>
      <p:ext uri="{BB962C8B-B14F-4D97-AF65-F5344CB8AC3E}">
        <p14:creationId xmlns:p14="http://schemas.microsoft.com/office/powerpoint/2010/main" val="122600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167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2314575" y="525463"/>
            <a:ext cx="4654550" cy="2619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Shape 954"/>
          <p:cNvSpPr txBox="1">
            <a:spLocks noGrp="1"/>
          </p:cNvSpPr>
          <p:nvPr>
            <p:ph type="body" idx="1"/>
          </p:nvPr>
        </p:nvSpPr>
        <p:spPr>
          <a:xfrm>
            <a:off x="928370" y="3317875"/>
            <a:ext cx="7426960" cy="3143250"/>
          </a:xfrm>
          <a:prstGeom prst="rect">
            <a:avLst/>
          </a:prstGeom>
          <a:noFill/>
          <a:ln>
            <a:noFill/>
          </a:ln>
        </p:spPr>
        <p:txBody>
          <a:bodyPr spcFirstLastPara="1" wrap="square" lIns="92943" tIns="46459" rIns="92943" bIns="46459" anchor="t" anchorCtr="0">
            <a:noAutofit/>
          </a:bodyPr>
          <a:lstStyle/>
          <a:p>
            <a:pPr>
              <a:lnSpc>
                <a:spcPct val="115000"/>
              </a:lnSpc>
            </a:pPr>
            <a:r>
              <a:rPr lang="en-US" dirty="0" smtClean="0">
                <a:solidFill>
                  <a:schemeClr val="dk1"/>
                </a:solidFill>
                <a:latin typeface="Calibri"/>
                <a:ea typeface="Calibri"/>
                <a:cs typeface="Calibri"/>
                <a:sym typeface="Calibri"/>
              </a:rPr>
              <a:t>Breeze</a:t>
            </a:r>
            <a:r>
              <a:rPr lang="en-US" baseline="0" dirty="0" smtClean="0">
                <a:solidFill>
                  <a:schemeClr val="dk1"/>
                </a:solidFill>
                <a:latin typeface="Calibri"/>
                <a:ea typeface="Calibri"/>
                <a:cs typeface="Calibri"/>
                <a:sym typeface="Calibri"/>
              </a:rPr>
              <a:t> through this guy: ~20 seconds</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645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2314575" y="525463"/>
            <a:ext cx="4654550" cy="2619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Shape 954"/>
          <p:cNvSpPr txBox="1">
            <a:spLocks noGrp="1"/>
          </p:cNvSpPr>
          <p:nvPr>
            <p:ph type="body" idx="1"/>
          </p:nvPr>
        </p:nvSpPr>
        <p:spPr>
          <a:xfrm>
            <a:off x="928370" y="3317875"/>
            <a:ext cx="7426960" cy="3143250"/>
          </a:xfrm>
          <a:prstGeom prst="rect">
            <a:avLst/>
          </a:prstGeom>
          <a:noFill/>
          <a:ln>
            <a:noFill/>
          </a:ln>
        </p:spPr>
        <p:txBody>
          <a:bodyPr spcFirstLastPara="1" wrap="square" lIns="92943" tIns="46459" rIns="92943" bIns="46459" anchor="t" anchorCtr="0">
            <a:no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dirty="0" smtClean="0">
                <a:solidFill>
                  <a:schemeClr val="dk1"/>
                </a:solidFill>
                <a:latin typeface="+mn-lt"/>
                <a:ea typeface="Calibri"/>
                <a:cs typeface="Calibri"/>
                <a:sym typeface="Calibri"/>
              </a:rPr>
              <a:t>Spend</a:t>
            </a:r>
            <a:r>
              <a:rPr lang="en-US" baseline="0" dirty="0" smtClean="0">
                <a:solidFill>
                  <a:schemeClr val="dk1"/>
                </a:solidFill>
                <a:latin typeface="+mn-lt"/>
                <a:ea typeface="Calibri"/>
                <a:cs typeface="Calibri"/>
                <a:sym typeface="Calibri"/>
              </a:rPr>
              <a:t> a little more time on this one, it is much more informative: ~1.5 minutes</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653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dirty="0" smtClean="0">
                <a:solidFill>
                  <a:schemeClr val="dk1"/>
                </a:solidFill>
                <a:latin typeface="+mn-lt"/>
                <a:ea typeface="Calibri"/>
                <a:cs typeface="Calibri"/>
                <a:sym typeface="Calibri"/>
              </a:rPr>
              <a:t>Transition:</a:t>
            </a:r>
            <a:r>
              <a:rPr lang="en-US" sz="1200" b="0" i="0" u="none" strike="noStrike" cap="none" baseline="0" dirty="0" smtClean="0">
                <a:solidFill>
                  <a:schemeClr val="dk1"/>
                </a:solidFill>
                <a:latin typeface="+mn-lt"/>
                <a:ea typeface="Calibri"/>
                <a:cs typeface="Calibri"/>
                <a:sym typeface="Calibri"/>
              </a:rPr>
              <a:t> ~10 seconds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527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5463"/>
            <a:ext cx="4654550" cy="2619375"/>
          </a:xfrm>
        </p:spPr>
      </p:sp>
      <p:sp>
        <p:nvSpPr>
          <p:cNvPr id="3" name="Notes Placeholder 2"/>
          <p:cNvSpPr>
            <a:spLocks noGrp="1"/>
          </p:cNvSpPr>
          <p:nvPr>
            <p:ph type="body" idx="1"/>
          </p:nvPr>
        </p:nvSpPr>
        <p:spPr/>
        <p:txBody>
          <a:bodyPr/>
          <a:lstStyle/>
          <a:p>
            <a:r>
              <a:rPr lang="en-US" dirty="0" smtClean="0"/>
              <a:t>Not muc</a:t>
            </a:r>
            <a:r>
              <a:rPr lang="en-US" baseline="0" dirty="0" smtClean="0"/>
              <a:t>h here, zoom through this: ~30 seconds</a:t>
            </a:r>
            <a:endParaRPr lang="en-US" dirty="0"/>
          </a:p>
        </p:txBody>
      </p:sp>
    </p:spTree>
    <p:extLst>
      <p:ext uri="{BB962C8B-B14F-4D97-AF65-F5344CB8AC3E}">
        <p14:creationId xmlns:p14="http://schemas.microsoft.com/office/powerpoint/2010/main" val="2415290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roles: ~1 minute</a:t>
            </a:r>
            <a:endParaRPr lang="en-US" dirty="0"/>
          </a:p>
        </p:txBody>
      </p:sp>
    </p:spTree>
    <p:extLst>
      <p:ext uri="{BB962C8B-B14F-4D97-AF65-F5344CB8AC3E}">
        <p14:creationId xmlns:p14="http://schemas.microsoft.com/office/powerpoint/2010/main" val="2543004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options for places to improve, talk about how some interns are continuing our project this summer: ~1 minute</a:t>
            </a:r>
            <a:endParaRPr lang="en-US" dirty="0"/>
          </a:p>
        </p:txBody>
      </p:sp>
    </p:spTree>
    <p:extLst>
      <p:ext uri="{BB962C8B-B14F-4D97-AF65-F5344CB8AC3E}">
        <p14:creationId xmlns:p14="http://schemas.microsoft.com/office/powerpoint/2010/main" val="677082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knows: ~30 seconds</a:t>
            </a:r>
            <a:endParaRPr lang="en-US" dirty="0"/>
          </a:p>
        </p:txBody>
      </p:sp>
    </p:spTree>
    <p:extLst>
      <p:ext uri="{BB962C8B-B14F-4D97-AF65-F5344CB8AC3E}">
        <p14:creationId xmlns:p14="http://schemas.microsoft.com/office/powerpoint/2010/main" val="1923077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your final slide simple.</a:t>
            </a:r>
          </a:p>
        </p:txBody>
      </p:sp>
    </p:spTree>
    <p:extLst>
      <p:ext uri="{BB962C8B-B14F-4D97-AF65-F5344CB8AC3E}">
        <p14:creationId xmlns:p14="http://schemas.microsoft.com/office/powerpoint/2010/main" val="281439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DRP 2.0 means: ~30</a:t>
            </a:r>
            <a:r>
              <a:rPr lang="en-US" baseline="0" dirty="0" smtClean="0"/>
              <a:t> seconds</a:t>
            </a:r>
            <a:endParaRPr lang="en-US" dirty="0"/>
          </a:p>
        </p:txBody>
      </p:sp>
    </p:spTree>
    <p:extLst>
      <p:ext uri="{BB962C8B-B14F-4D97-AF65-F5344CB8AC3E}">
        <p14:creationId xmlns:p14="http://schemas.microsoft.com/office/powerpoint/2010/main" val="3726238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could stay or go, its up to whoever is presenting: ~1 minute</a:t>
            </a:r>
            <a:endParaRPr lang="en-US" dirty="0"/>
          </a:p>
        </p:txBody>
      </p:sp>
    </p:spTree>
    <p:extLst>
      <p:ext uri="{BB962C8B-B14F-4D97-AF65-F5344CB8AC3E}">
        <p14:creationId xmlns:p14="http://schemas.microsoft.com/office/powerpoint/2010/main" val="23964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Calibri"/>
                <a:ea typeface="Calibri"/>
                <a:cs typeface="Calibri"/>
                <a:sym typeface="Calibri"/>
              </a:rPr>
              <a:t>This is the standard agenda slide. As you are building your presentation, use the agenda slides to guide the structure and section breakdown of the presentation. Use no less than four sections and no more than six. Additionally, adjust the icons in the circle (slides containing additional icons can be found later in the template) to fit the theme of your presentation sections.</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58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Calibri"/>
                <a:ea typeface="Calibri"/>
                <a:cs typeface="Calibri"/>
                <a:sym typeface="Calibri"/>
              </a:rPr>
              <a:t>This serves as a transition into your first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67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2314575" y="525463"/>
            <a:ext cx="4654550" cy="2619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Shape 954"/>
          <p:cNvSpPr txBox="1">
            <a:spLocks noGrp="1"/>
          </p:cNvSpPr>
          <p:nvPr>
            <p:ph type="body" idx="1"/>
          </p:nvPr>
        </p:nvSpPr>
        <p:spPr>
          <a:xfrm>
            <a:off x="928370" y="3317875"/>
            <a:ext cx="7426960" cy="3143250"/>
          </a:xfrm>
          <a:prstGeom prst="rect">
            <a:avLst/>
          </a:prstGeom>
          <a:noFill/>
          <a:ln>
            <a:noFill/>
          </a:ln>
        </p:spPr>
        <p:txBody>
          <a:bodyPr spcFirstLastPara="1" wrap="square" lIns="92943" tIns="46459" rIns="92943" bIns="46459" anchor="t" anchorCtr="0">
            <a:no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dirty="0" smtClean="0">
                <a:solidFill>
                  <a:schemeClr val="dk1"/>
                </a:solidFill>
                <a:latin typeface="+mn-lt"/>
                <a:ea typeface="Calibri"/>
                <a:cs typeface="Calibri"/>
                <a:sym typeface="Calibri"/>
              </a:rPr>
              <a:t>Here</a:t>
            </a:r>
            <a:r>
              <a:rPr lang="en-US" baseline="0" dirty="0" smtClean="0">
                <a:solidFill>
                  <a:schemeClr val="dk1"/>
                </a:solidFill>
                <a:latin typeface="+mn-lt"/>
                <a:ea typeface="Calibri"/>
                <a:cs typeface="Calibri"/>
                <a:sym typeface="Calibri"/>
              </a:rPr>
              <a:t> are the functional requirements: ~ 40 seconds</a:t>
            </a:r>
            <a:endParaRPr lang="en-US" dirty="0">
              <a:solidFill>
                <a:schemeClr val="dk1"/>
              </a:solidFill>
              <a:latin typeface="+mn-lt"/>
              <a:ea typeface="Calibri"/>
              <a:cs typeface="Calibri"/>
              <a:sym typeface="Calibri"/>
            </a:endParaRPr>
          </a:p>
          <a:p>
            <a:pPr>
              <a:lnSpc>
                <a:spcPct val="115000"/>
              </a:lnSpc>
            </a:pP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07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2314575" y="525463"/>
            <a:ext cx="4654550" cy="2619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Shape 954"/>
          <p:cNvSpPr txBox="1">
            <a:spLocks noGrp="1"/>
          </p:cNvSpPr>
          <p:nvPr>
            <p:ph type="body" idx="1"/>
          </p:nvPr>
        </p:nvSpPr>
        <p:spPr>
          <a:xfrm>
            <a:off x="928370" y="3317875"/>
            <a:ext cx="7426960" cy="3143250"/>
          </a:xfrm>
          <a:prstGeom prst="rect">
            <a:avLst/>
          </a:prstGeom>
          <a:noFill/>
          <a:ln>
            <a:noFill/>
          </a:ln>
        </p:spPr>
        <p:txBody>
          <a:bodyPr spcFirstLastPara="1" wrap="square" lIns="92943" tIns="46459" rIns="92943" bIns="46459" anchor="t" anchorCtr="0">
            <a:noAutofit/>
          </a:bodyPr>
          <a:lstStyle/>
          <a:p>
            <a:pPr>
              <a:lnSpc>
                <a:spcPct val="115000"/>
              </a:lnSpc>
            </a:pPr>
            <a:r>
              <a:rPr lang="en-US" dirty="0" smtClean="0">
                <a:solidFill>
                  <a:schemeClr val="dk1"/>
                </a:solidFill>
                <a:latin typeface="Calibri"/>
                <a:ea typeface="Calibri"/>
                <a:cs typeface="Calibri"/>
                <a:sym typeface="Calibri"/>
              </a:rPr>
              <a:t>Non-functional</a:t>
            </a:r>
            <a:r>
              <a:rPr lang="en-US" baseline="0" dirty="0" smtClean="0">
                <a:solidFill>
                  <a:schemeClr val="dk1"/>
                </a:solidFill>
                <a:latin typeface="Calibri"/>
                <a:ea typeface="Calibri"/>
                <a:cs typeface="Calibri"/>
                <a:sym typeface="Calibri"/>
              </a:rPr>
              <a:t> requirements: ~40 seconds</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04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Cases: ~ 1 minute</a:t>
            </a:r>
          </a:p>
          <a:p>
            <a:endParaRPr lang="en-US" baseline="0" dirty="0" smtClean="0"/>
          </a:p>
          <a:p>
            <a:r>
              <a:rPr lang="en-US" baseline="0" dirty="0" smtClean="0"/>
              <a:t>Ideally the text here will be cut down if the speaker is comfortable with not having it on the slide</a:t>
            </a:r>
            <a:endParaRPr lang="en-US" dirty="0"/>
          </a:p>
        </p:txBody>
      </p:sp>
    </p:spTree>
    <p:extLst>
      <p:ext uri="{BB962C8B-B14F-4D97-AF65-F5344CB8AC3E}">
        <p14:creationId xmlns:p14="http://schemas.microsoft.com/office/powerpoint/2010/main" val="3032208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Dark Text" userDrawn="1">
  <p:cSld name="Title Slide 2">
    <p:spTree>
      <p:nvGrpSpPr>
        <p:cNvPr id="1" name="Shape 68"/>
        <p:cNvGrpSpPr/>
        <p:nvPr/>
      </p:nvGrpSpPr>
      <p:grpSpPr>
        <a:xfrm>
          <a:off x="0" y="0"/>
          <a:ext cx="0" cy="0"/>
          <a:chOff x="0" y="0"/>
          <a:chExt cx="0" cy="0"/>
        </a:xfrm>
      </p:grpSpPr>
      <p:pic>
        <p:nvPicPr>
          <p:cNvPr id="6" name="Shape 245">
            <a:extLst>
              <a:ext uri="{FF2B5EF4-FFF2-40B4-BE49-F238E27FC236}">
                <a16:creationId xmlns="" xmlns:a16="http://schemas.microsoft.com/office/drawing/2014/main" id="{AF60149F-2D98-480D-B6A9-16D224757C68}"/>
              </a:ext>
            </a:extLst>
          </p:cNvPr>
          <p:cNvPicPr preferRelativeResize="0"/>
          <p:nvPr userDrawn="1"/>
        </p:nvPicPr>
        <p:blipFill rotWithShape="1">
          <a:blip r:embed="rId2">
            <a:alphaModFix/>
          </a:blip>
          <a:srcRect l="13897"/>
          <a:stretch/>
        </p:blipFill>
        <p:spPr>
          <a:xfrm>
            <a:off x="0" y="0"/>
            <a:ext cx="5467500" cy="5143500"/>
          </a:xfrm>
          <a:prstGeom prst="rect">
            <a:avLst/>
          </a:prstGeom>
          <a:noFill/>
          <a:ln>
            <a:noFill/>
          </a:ln>
        </p:spPr>
      </p:pic>
      <p:pic>
        <p:nvPicPr>
          <p:cNvPr id="8" name="Picture 7">
            <a:extLst>
              <a:ext uri="{FF2B5EF4-FFF2-40B4-BE49-F238E27FC236}">
                <a16:creationId xmlns="" xmlns:a16="http://schemas.microsoft.com/office/drawing/2014/main" id="{B6BCF46B-5745-4254-99BF-FB1335715C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cxnSp>
        <p:nvCxnSpPr>
          <p:cNvPr id="9" name="Shape 250">
            <a:extLst>
              <a:ext uri="{FF2B5EF4-FFF2-40B4-BE49-F238E27FC236}">
                <a16:creationId xmlns="" xmlns:a16="http://schemas.microsoft.com/office/drawing/2014/main" id="{CFD5E445-31FB-4142-9B59-E5D85A01DDB6}"/>
              </a:ext>
            </a:extLst>
          </p:cNvPr>
          <p:cNvCxnSpPr>
            <a:cxnSpLocks/>
          </p:cNvCxnSpPr>
          <p:nvPr userDrawn="1"/>
        </p:nvCxnSpPr>
        <p:spPr>
          <a:xfrm>
            <a:off x="5531676" y="2513100"/>
            <a:ext cx="3429000" cy="0"/>
          </a:xfrm>
          <a:prstGeom prst="straightConnector1">
            <a:avLst/>
          </a:prstGeom>
          <a:noFill/>
          <a:ln w="19050" cap="flat" cmpd="sng">
            <a:solidFill>
              <a:srgbClr val="B7B7B7"/>
            </a:solidFill>
            <a:prstDash val="dashDot"/>
            <a:round/>
            <a:headEnd type="none" w="med" len="med"/>
            <a:tailEnd type="none" w="med" len="med"/>
          </a:ln>
        </p:spPr>
      </p:cxnSp>
      <p:sp>
        <p:nvSpPr>
          <p:cNvPr id="12" name="TextBox 11">
            <a:extLst>
              <a:ext uri="{FF2B5EF4-FFF2-40B4-BE49-F238E27FC236}">
                <a16:creationId xmlns="" xmlns:a16="http://schemas.microsoft.com/office/drawing/2014/main" id="{8AA1ABE7-EEF6-499B-81F4-273815427081}"/>
              </a:ext>
            </a:extLst>
          </p:cNvPr>
          <p:cNvSpPr txBox="1"/>
          <p:nvPr userDrawn="1"/>
        </p:nvSpPr>
        <p:spPr>
          <a:xfrm>
            <a:off x="4998929" y="4153873"/>
            <a:ext cx="3964806" cy="523220"/>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chemeClr val="tx1"/>
                </a:solidFill>
                <a:effectLst/>
                <a:uLnTx/>
                <a:uFillTx/>
                <a:ea typeface="+mn-ea"/>
                <a:cs typeface="Arial"/>
                <a:sym typeface="Arial"/>
              </a:rPr>
              <a:t>ARIN: Analytics Research Intelligence Network analytics@scale</a:t>
            </a:r>
          </a:p>
        </p:txBody>
      </p:sp>
    </p:spTree>
    <p:extLst>
      <p:ext uri="{BB962C8B-B14F-4D97-AF65-F5344CB8AC3E}">
        <p14:creationId xmlns:p14="http://schemas.microsoft.com/office/powerpoint/2010/main" val="424247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12" name="Text Placeholder 5">
            <a:extLst>
              <a:ext uri="{FF2B5EF4-FFF2-40B4-BE49-F238E27FC236}">
                <a16:creationId xmlns="" xmlns:a16="http://schemas.microsoft.com/office/drawing/2014/main"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 xmlns:a16="http://schemas.microsoft.com/office/drawing/2014/main"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15" name="Title 1">
            <a:extLst>
              <a:ext uri="{FF2B5EF4-FFF2-40B4-BE49-F238E27FC236}">
                <a16:creationId xmlns="" xmlns:a16="http://schemas.microsoft.com/office/drawing/2014/main" id="{59DAD9DA-E5CF-42B3-90FC-B400710C7D25}"/>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6" name="Text Placeholder 24">
            <a:extLst>
              <a:ext uri="{FF2B5EF4-FFF2-40B4-BE49-F238E27FC236}">
                <a16:creationId xmlns="" xmlns:a16="http://schemas.microsoft.com/office/drawing/2014/main" id="{450C8B14-BA7F-400C-8D25-576DB4A9BE4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273339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 xmlns:a16="http://schemas.microsoft.com/office/drawing/2014/main" id="{D3D81F23-6C4C-4DA3-B0A8-2DCDE4A72BD5}"/>
              </a:ext>
            </a:extLst>
          </p:cNvPr>
          <p:cNvSpPr>
            <a:spLocks noGrp="1"/>
          </p:cNvSpPr>
          <p:nvPr>
            <p:ph type="chart" sz="quarter" idx="12"/>
          </p:nvPr>
        </p:nvSpPr>
        <p:spPr>
          <a:xfrm>
            <a:off x="457200" y="1263650"/>
            <a:ext cx="8229600" cy="3292475"/>
          </a:xfrm>
          <a:prstGeom prst="rect">
            <a:avLst/>
          </a:prstGeom>
        </p:spPr>
        <p:txBody>
          <a:bodyPr/>
          <a:lstStyle>
            <a:lvl1pPr marL="115887" indent="0" algn="ctr">
              <a:buNone/>
              <a:defRPr sz="1600" b="1"/>
            </a:lvl1pPr>
          </a:lstStyle>
          <a:p>
            <a:endParaRPr lang="en-US"/>
          </a:p>
        </p:txBody>
      </p:sp>
      <p:pic>
        <p:nvPicPr>
          <p:cNvPr id="7" name="Picture 6">
            <a:extLst>
              <a:ext uri="{FF2B5EF4-FFF2-40B4-BE49-F238E27FC236}">
                <a16:creationId xmlns=""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54528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 xmlns:a16="http://schemas.microsoft.com/office/drawing/2014/main" id="{D3D81F23-6C4C-4DA3-B0A8-2DCDE4A72BD5}"/>
              </a:ext>
            </a:extLst>
          </p:cNvPr>
          <p:cNvSpPr>
            <a:spLocks noGrp="1"/>
          </p:cNvSpPr>
          <p:nvPr>
            <p:ph type="chart" sz="quarter" idx="12"/>
          </p:nvPr>
        </p:nvSpPr>
        <p:spPr>
          <a:xfrm>
            <a:off x="4572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a:p>
        </p:txBody>
      </p:sp>
      <p:sp>
        <p:nvSpPr>
          <p:cNvPr id="7" name="Chart Placeholder 5">
            <a:extLst>
              <a:ext uri="{FF2B5EF4-FFF2-40B4-BE49-F238E27FC236}">
                <a16:creationId xmlns="" xmlns:a16="http://schemas.microsoft.com/office/drawing/2014/main" id="{7F392129-498C-49BE-8E29-049E208CB02B}"/>
              </a:ext>
            </a:extLst>
          </p:cNvPr>
          <p:cNvSpPr>
            <a:spLocks noGrp="1"/>
          </p:cNvSpPr>
          <p:nvPr>
            <p:ph type="chart" sz="quarter" idx="13"/>
          </p:nvPr>
        </p:nvSpPr>
        <p:spPr>
          <a:xfrm>
            <a:off x="45720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a:p>
        </p:txBody>
      </p:sp>
      <p:pic>
        <p:nvPicPr>
          <p:cNvPr id="9" name="Picture 8">
            <a:extLst>
              <a:ext uri="{FF2B5EF4-FFF2-40B4-BE49-F238E27FC236}">
                <a16:creationId xmlns=""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33273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a:extLst>
              <a:ext uri="{FF2B5EF4-FFF2-40B4-BE49-F238E27FC236}">
                <a16:creationId xmlns="" xmlns:a16="http://schemas.microsoft.com/office/drawing/2014/main" id="{46FB6116-7B8B-4E7E-A607-04548E73E368}"/>
              </a:ext>
            </a:extLst>
          </p:cNvPr>
          <p:cNvSpPr>
            <a:spLocks noGrp="1"/>
          </p:cNvSpPr>
          <p:nvPr>
            <p:ph type="body" sz="quarter" idx="10" hasCustomPrompt="1"/>
          </p:nvPr>
        </p:nvSpPr>
        <p:spPr>
          <a:xfrm>
            <a:off x="696913" y="400050"/>
            <a:ext cx="7749941" cy="3719912"/>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extLst mod="1">
    <p:ext uri="{DCECCB84-F9BA-43D5-87BE-67443E8EF086}">
      <p15:sldGuideLst xmlns:p15="http://schemas.microsoft.com/office/powerpoint/2012/main">
        <p15:guide id="1" pos="4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75650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24054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a:extLst>
              <a:ext uri="{FF2B5EF4-FFF2-40B4-BE49-F238E27FC236}">
                <a16:creationId xmlns="" xmlns:a16="http://schemas.microsoft.com/office/drawing/2014/main" id="{8F950671-0E62-403C-AC97-FB88C10A9C7B}"/>
              </a:ext>
            </a:extLst>
          </p:cNvPr>
          <p:cNvSpPr>
            <a:spLocks noGrp="1"/>
          </p:cNvSpPr>
          <p:nvPr>
            <p:ph type="title" hasCustomPrompt="1"/>
          </p:nvPr>
        </p:nvSpPr>
        <p:spPr>
          <a:xfrm>
            <a:off x="628650" y="398780"/>
            <a:ext cx="7886700" cy="3830320"/>
          </a:xfrm>
          <a:prstGeom prst="rect">
            <a:avLst/>
          </a:prstGeom>
        </p:spPr>
        <p:txBody>
          <a:bodyPr lIns="0" tIns="0" rIns="0" bIns="0" anchor="ctr"/>
          <a:lstStyle>
            <a:lvl1pPr>
              <a:lnSpc>
                <a:spcPct val="100000"/>
              </a:lnSpc>
              <a:defRPr sz="4400">
                <a:solidFill>
                  <a:schemeClr val="bg1"/>
                </a:solidFill>
              </a:defRPr>
            </a:lvl1pPr>
          </a:lstStyle>
          <a:p>
            <a:r>
              <a:rPr lang="en-US"/>
              <a:t>Thank you</a:t>
            </a:r>
          </a:p>
        </p:txBody>
      </p:sp>
      <p:pic>
        <p:nvPicPr>
          <p:cNvPr id="8" name="Picture 7" descr="M:\Principal_registered_white_185.png">
            <a:extLst>
              <a:ext uri="{FF2B5EF4-FFF2-40B4-BE49-F238E27FC236}">
                <a16:creationId xmlns=""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ement Slide White" userDrawn="1">
  <p:cSld name="Statement Slide White">
    <p:spTree>
      <p:nvGrpSpPr>
        <p:cNvPr id="1" name="Shape 17"/>
        <p:cNvGrpSpPr/>
        <p:nvPr/>
      </p:nvGrpSpPr>
      <p:grpSpPr>
        <a:xfrm>
          <a:off x="0" y="0"/>
          <a:ext cx="0" cy="0"/>
          <a:chOff x="0" y="0"/>
          <a:chExt cx="0" cy="0"/>
        </a:xfrm>
      </p:grpSpPr>
      <p:pic>
        <p:nvPicPr>
          <p:cNvPr id="4" name="Picture 3">
            <a:extLst>
              <a:ext uri="{FF2B5EF4-FFF2-40B4-BE49-F238E27FC236}">
                <a16:creationId xmlns="" xmlns:a16="http://schemas.microsoft.com/office/drawing/2014/main" id="{A6A7AEDC-2DDF-4A10-B01B-1FD6DB0A7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2" name="Footer Placeholder 1">
            <a:extLst>
              <a:ext uri="{FF2B5EF4-FFF2-40B4-BE49-F238E27FC236}">
                <a16:creationId xmlns="" xmlns:a16="http://schemas.microsoft.com/office/drawing/2014/main" id="{289233F2-4D39-48B7-94C4-198E2A9B28BE}"/>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 xmlns:a16="http://schemas.microsoft.com/office/drawing/2014/main" id="{09775F3E-F74E-43C2-9E39-EFDACF0777E1}"/>
              </a:ext>
            </a:extLst>
          </p:cNvPr>
          <p:cNvSpPr>
            <a:spLocks noGrp="1"/>
          </p:cNvSpPr>
          <p:nvPr>
            <p:ph type="sldNum" sz="quarter" idx="11"/>
          </p:nvPr>
        </p:nvSpPr>
        <p:spPr/>
        <p:txBody>
          <a:bodyPr/>
          <a:lstStyle/>
          <a:p>
            <a:fld id="{FE894C8D-A86E-C448-9CBF-AD01FEF18A38}" type="slidenum">
              <a:rPr lang="en-US" smtClean="0"/>
              <a:pPr/>
              <a:t>‹#›</a:t>
            </a:fld>
            <a:endParaRPr lang="en-US"/>
          </a:p>
        </p:txBody>
      </p:sp>
    </p:spTree>
    <p:extLst>
      <p:ext uri="{BB962C8B-B14F-4D97-AF65-F5344CB8AC3E}">
        <p14:creationId xmlns:p14="http://schemas.microsoft.com/office/powerpoint/2010/main" val="382055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58"/>
        <p:cNvGrpSpPr/>
        <p:nvPr/>
      </p:nvGrpSpPr>
      <p:grpSpPr>
        <a:xfrm>
          <a:off x="0" y="0"/>
          <a:ext cx="0" cy="0"/>
          <a:chOff x="0" y="0"/>
          <a:chExt cx="0" cy="0"/>
        </a:xfrm>
      </p:grpSpPr>
      <p:sp>
        <p:nvSpPr>
          <p:cNvPr id="8" name="Shape 821">
            <a:extLst>
              <a:ext uri="{FF2B5EF4-FFF2-40B4-BE49-F238E27FC236}">
                <a16:creationId xmlns="" xmlns:a16="http://schemas.microsoft.com/office/drawing/2014/main" id="{49109141-59A3-4F79-973C-E909B6384B80}"/>
              </a:ext>
            </a:extLst>
          </p:cNvPr>
          <p:cNvSpPr/>
          <p:nvPr userDrawn="1"/>
        </p:nvSpPr>
        <p:spPr>
          <a:xfrm>
            <a:off x="0" y="1947032"/>
            <a:ext cx="9144000" cy="3192000"/>
          </a:xfrm>
          <a:prstGeom prst="rect">
            <a:avLst/>
          </a:prstGeom>
          <a:solidFill>
            <a:srgbClr val="464E7E"/>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 name="Text Placeholder 24">
            <a:extLst>
              <a:ext uri="{FF2B5EF4-FFF2-40B4-BE49-F238E27FC236}">
                <a16:creationId xmlns="" xmlns:a16="http://schemas.microsoft.com/office/drawing/2014/main" id="{745B4028-1E9A-430A-AF13-C06CEBD0BEB5}"/>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5" name="Picture 4" descr="M:\Principal_registered_white_185.png">
            <a:extLst>
              <a:ext uri="{FF2B5EF4-FFF2-40B4-BE49-F238E27FC236}">
                <a16:creationId xmlns="" xmlns:a16="http://schemas.microsoft.com/office/drawing/2014/main" id="{47496E90-3B17-414B-8877-06D2E9057F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 xmlns:a16="http://schemas.microsoft.com/office/drawing/2014/main" id="{2020FD0E-DB51-4B58-9253-F576BE7B4123}"/>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a:t>
            </a:fld>
            <a:endParaRPr lang="en-US"/>
          </a:p>
        </p:txBody>
      </p:sp>
      <p:sp>
        <p:nvSpPr>
          <p:cNvPr id="7" name="Footer Placeholder 3">
            <a:extLst>
              <a:ext uri="{FF2B5EF4-FFF2-40B4-BE49-F238E27FC236}">
                <a16:creationId xmlns="" xmlns:a16="http://schemas.microsoft.com/office/drawing/2014/main" id="{2C2E1E07-8A04-41C2-A224-9DFE0F03BA19}"/>
              </a:ext>
            </a:extLst>
          </p:cNvPr>
          <p:cNvSpPr>
            <a:spLocks noGrp="1"/>
          </p:cNvSpPr>
          <p:nvPr>
            <p:ph type="ftr" sz="quarter" idx="11"/>
          </p:nvPr>
        </p:nvSpPr>
        <p:spPr>
          <a:xfrm>
            <a:off x="457200" y="4664057"/>
            <a:ext cx="3086100" cy="274637"/>
          </a:xfrm>
        </p:spPr>
        <p:txBody>
          <a:bodyPr/>
          <a:lstStyle/>
          <a:p>
            <a:endParaRPr lang="en-US"/>
          </a:p>
        </p:txBody>
      </p:sp>
      <p:grpSp>
        <p:nvGrpSpPr>
          <p:cNvPr id="9" name="Shape 822">
            <a:extLst>
              <a:ext uri="{FF2B5EF4-FFF2-40B4-BE49-F238E27FC236}">
                <a16:creationId xmlns="" xmlns:a16="http://schemas.microsoft.com/office/drawing/2014/main" id="{D2034400-072F-4925-891E-156FE4E8CA67}"/>
              </a:ext>
            </a:extLst>
          </p:cNvPr>
          <p:cNvGrpSpPr/>
          <p:nvPr userDrawn="1"/>
        </p:nvGrpSpPr>
        <p:grpSpPr>
          <a:xfrm>
            <a:off x="476187" y="1715931"/>
            <a:ext cx="475493" cy="474300"/>
            <a:chOff x="796359" y="1472908"/>
            <a:chExt cx="631800" cy="632400"/>
          </a:xfrm>
        </p:grpSpPr>
        <p:sp>
          <p:nvSpPr>
            <p:cNvPr id="10" name="Shape 823">
              <a:extLst>
                <a:ext uri="{FF2B5EF4-FFF2-40B4-BE49-F238E27FC236}">
                  <a16:creationId xmlns="" xmlns:a16="http://schemas.microsoft.com/office/drawing/2014/main" id="{F89B44A1-F97A-44D1-886C-FF6BF11E2B0B}"/>
                </a:ext>
              </a:extLst>
            </p:cNvPr>
            <p:cNvSpPr/>
            <p:nvPr/>
          </p:nvSpPr>
          <p:spPr>
            <a:xfrm rot="5400000">
              <a:off x="796059" y="1473208"/>
              <a:ext cx="632400" cy="631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Shape 824" descr="grey arrow.png">
              <a:extLst>
                <a:ext uri="{FF2B5EF4-FFF2-40B4-BE49-F238E27FC236}">
                  <a16:creationId xmlns="" xmlns:a16="http://schemas.microsoft.com/office/drawing/2014/main" id="{A92AD5D0-6634-47B0-A4E6-A20B0D31B456}"/>
                </a:ext>
              </a:extLst>
            </p:cNvPr>
            <p:cNvPicPr preferRelativeResize="0"/>
            <p:nvPr/>
          </p:nvPicPr>
          <p:blipFill rotWithShape="1">
            <a:blip r:embed="rId3">
              <a:alphaModFix/>
            </a:blip>
            <a:srcRect/>
            <a:stretch/>
          </p:blipFill>
          <p:spPr>
            <a:xfrm>
              <a:off x="1016000" y="1850224"/>
              <a:ext cx="191768" cy="118585"/>
            </a:xfrm>
            <a:prstGeom prst="rect">
              <a:avLst/>
            </a:prstGeom>
            <a:noFill/>
            <a:ln>
              <a:noFill/>
            </a:ln>
          </p:spPr>
        </p:pic>
      </p:grpSp>
      <p:sp>
        <p:nvSpPr>
          <p:cNvPr id="27" name="Title 26">
            <a:extLst>
              <a:ext uri="{FF2B5EF4-FFF2-40B4-BE49-F238E27FC236}">
                <a16:creationId xmlns="" xmlns:a16="http://schemas.microsoft.com/office/drawing/2014/main" id="{2D4D6BD4-BACF-4D63-A980-847A825A2948}"/>
              </a:ext>
            </a:extLst>
          </p:cNvPr>
          <p:cNvSpPr>
            <a:spLocks noGrp="1"/>
          </p:cNvSpPr>
          <p:nvPr>
            <p:ph type="title"/>
          </p:nvPr>
        </p:nvSpPr>
        <p:spPr/>
        <p:txBody>
          <a:bodyPr/>
          <a:lstStyle/>
          <a:p>
            <a:r>
              <a:rPr lang="en-US"/>
              <a:t>Click to edit Master title style</a:t>
            </a:r>
          </a:p>
        </p:txBody>
      </p:sp>
      <p:sp>
        <p:nvSpPr>
          <p:cNvPr id="33" name="Text Placeholder 32">
            <a:extLst>
              <a:ext uri="{FF2B5EF4-FFF2-40B4-BE49-F238E27FC236}">
                <a16:creationId xmlns="" xmlns:a16="http://schemas.microsoft.com/office/drawing/2014/main" id="{1817F389-2841-4AB8-8216-D0476E836D6C}"/>
              </a:ext>
            </a:extLst>
          </p:cNvPr>
          <p:cNvSpPr>
            <a:spLocks noGrp="1"/>
          </p:cNvSpPr>
          <p:nvPr>
            <p:ph type="body" sz="quarter" idx="17" hasCustomPrompt="1"/>
          </p:nvPr>
        </p:nvSpPr>
        <p:spPr>
          <a:xfrm>
            <a:off x="522288" y="2330450"/>
            <a:ext cx="3809869" cy="2281238"/>
          </a:xfrm>
        </p:spPr>
        <p:txBody>
          <a:bodyPr/>
          <a:lstStyle>
            <a:lvl1pPr marL="101600" marR="0" indent="0" algn="l" defTabSz="457200" rtl="0" eaLnBrk="1" fontAlgn="auto" latinLnBrk="0" hangingPunct="1">
              <a:lnSpc>
                <a:spcPct val="100000"/>
              </a:lnSpc>
              <a:spcBef>
                <a:spcPts val="600"/>
              </a:spcBef>
              <a:spcAft>
                <a:spcPts val="0"/>
              </a:spcAft>
              <a:buClr>
                <a:srgbClr val="0091DA"/>
              </a:buClr>
              <a:buSzPts val="1600"/>
              <a:buFontTx/>
              <a:buNone/>
              <a:tabLst/>
              <a:defRPr sz="1600">
                <a:solidFill>
                  <a:schemeClr val="bg1"/>
                </a:solidFill>
              </a:defRPr>
            </a:lvl1pPr>
          </a:lstStyle>
          <a:p>
            <a:pPr marL="101600" marR="0" lvl="0" indent="0" algn="l" defTabSz="457200" rtl="0" eaLnBrk="1" fontAlgn="auto" latinLnBrk="0" hangingPunct="1">
              <a:lnSpc>
                <a:spcPct val="100000"/>
              </a:lnSpc>
              <a:spcBef>
                <a:spcPts val="600"/>
              </a:spcBef>
              <a:spcAft>
                <a:spcPts val="0"/>
              </a:spcAft>
              <a:buClr>
                <a:srgbClr val="0091DA"/>
              </a:buClr>
              <a:buSzPts val="1600"/>
              <a:buFontTx/>
              <a:buNone/>
              <a:tabLst/>
              <a:defRPr/>
            </a:pPr>
            <a:r>
              <a:rPr kumimoji="0" lang="en-US" sz="16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Details</a:t>
            </a:r>
            <a:r>
              <a:rPr kumimoji="0" lang="en-US" sz="18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 go here</a:t>
            </a:r>
          </a:p>
        </p:txBody>
      </p:sp>
      <p:sp>
        <p:nvSpPr>
          <p:cNvPr id="29" name="Text Placeholder 28">
            <a:extLst>
              <a:ext uri="{FF2B5EF4-FFF2-40B4-BE49-F238E27FC236}">
                <a16:creationId xmlns="" xmlns:a16="http://schemas.microsoft.com/office/drawing/2014/main" id="{C37E0BF3-411E-4E0E-A574-551B88C0357B}"/>
              </a:ext>
            </a:extLst>
          </p:cNvPr>
          <p:cNvSpPr>
            <a:spLocks noGrp="1"/>
          </p:cNvSpPr>
          <p:nvPr>
            <p:ph type="body" sz="quarter" idx="14" hasCustomPrompt="1"/>
          </p:nvPr>
        </p:nvSpPr>
        <p:spPr>
          <a:xfrm>
            <a:off x="583809" y="1527872"/>
            <a:ext cx="2249332" cy="284403"/>
          </a:xfrm>
        </p:spPr>
        <p:txBody>
          <a:bodyPr/>
          <a:lstStyle>
            <a:lvl1pPr marL="0" marR="0" indent="0" algn="l" defTabSz="457200" rtl="0" eaLnBrk="1" fontAlgn="auto" latinLnBrk="0" hangingPunct="1">
              <a:lnSpc>
                <a:spcPct val="70000"/>
              </a:lnSpc>
              <a:spcBef>
                <a:spcPts val="0"/>
              </a:spcBef>
              <a:spcAft>
                <a:spcPts val="0"/>
              </a:spcAft>
              <a:buClr>
                <a:srgbClr val="000000"/>
              </a:buClr>
              <a:buSzPts val="1800"/>
              <a:buFont typeface="Arial"/>
              <a:buNone/>
              <a:tabLst/>
              <a:defRPr/>
            </a:lvl1pPr>
          </a:lstStyle>
          <a:p>
            <a:pPr marL="0" marR="0" lvl="0" indent="0" algn="l" defTabSz="457200" rtl="0" eaLnBrk="1" fontAlgn="auto" latinLnBrk="0" hangingPunct="1">
              <a:lnSpc>
                <a:spcPct val="70000"/>
              </a:lnSpc>
              <a:spcBef>
                <a:spcPts val="0"/>
              </a:spcBef>
              <a:spcAft>
                <a:spcPts val="0"/>
              </a:spcAft>
              <a:buClr>
                <a:srgbClr val="000000"/>
              </a:buClr>
              <a:buSzPts val="1800"/>
              <a:buFont typeface="Arial"/>
              <a:buNone/>
              <a:tabLst/>
              <a:defRPr/>
            </a:pPr>
            <a:r>
              <a:rPr kumimoji="0" lang="en-US" sz="2000" b="0" i="0" u="none" strike="noStrike" kern="1200" cap="none" spc="0" normalizeH="0" baseline="0" noProof="0">
                <a:ln>
                  <a:noFill/>
                </a:ln>
                <a:solidFill>
                  <a:srgbClr val="0091DA"/>
                </a:solidFill>
                <a:effectLst/>
                <a:uLnTx/>
                <a:uFillTx/>
                <a:latin typeface="FS Elliot Pro" panose="02000503040000020004" pitchFamily="50" charset="0"/>
                <a:ea typeface="+mn-ea"/>
                <a:cs typeface="+mn-cs"/>
                <a:sym typeface="Arial"/>
              </a:rPr>
              <a:t>Item 1</a:t>
            </a:r>
          </a:p>
        </p:txBody>
      </p:sp>
      <p:sp>
        <p:nvSpPr>
          <p:cNvPr id="23" name="Text Placeholder 32">
            <a:extLst>
              <a:ext uri="{FF2B5EF4-FFF2-40B4-BE49-F238E27FC236}">
                <a16:creationId xmlns="" xmlns:a16="http://schemas.microsoft.com/office/drawing/2014/main" id="{E94D7969-E5E0-4FD3-B7CB-7BFB1A557E3E}"/>
              </a:ext>
            </a:extLst>
          </p:cNvPr>
          <p:cNvSpPr>
            <a:spLocks noGrp="1"/>
          </p:cNvSpPr>
          <p:nvPr>
            <p:ph type="body" sz="quarter" idx="18" hasCustomPrompt="1"/>
          </p:nvPr>
        </p:nvSpPr>
        <p:spPr>
          <a:xfrm>
            <a:off x="4770001" y="2330450"/>
            <a:ext cx="3809869" cy="2281238"/>
          </a:xfrm>
        </p:spPr>
        <p:txBody>
          <a:bodyPr/>
          <a:lstStyle>
            <a:lvl1pPr marL="101600" marR="0" indent="0" algn="l" defTabSz="457200" rtl="0" eaLnBrk="1" fontAlgn="auto" latinLnBrk="0" hangingPunct="1">
              <a:lnSpc>
                <a:spcPct val="100000"/>
              </a:lnSpc>
              <a:spcBef>
                <a:spcPts val="600"/>
              </a:spcBef>
              <a:spcAft>
                <a:spcPts val="0"/>
              </a:spcAft>
              <a:buClr>
                <a:srgbClr val="0091DA"/>
              </a:buClr>
              <a:buSzPts val="1600"/>
              <a:buFontTx/>
              <a:buNone/>
              <a:tabLst/>
              <a:defRPr sz="1600">
                <a:solidFill>
                  <a:schemeClr val="bg1"/>
                </a:solidFill>
              </a:defRPr>
            </a:lvl1pPr>
          </a:lstStyle>
          <a:p>
            <a:pPr marL="101600" marR="0" lvl="0" indent="0" algn="l" defTabSz="457200" rtl="0" eaLnBrk="1" fontAlgn="auto" latinLnBrk="0" hangingPunct="1">
              <a:lnSpc>
                <a:spcPct val="100000"/>
              </a:lnSpc>
              <a:spcBef>
                <a:spcPts val="600"/>
              </a:spcBef>
              <a:spcAft>
                <a:spcPts val="0"/>
              </a:spcAft>
              <a:buClr>
                <a:srgbClr val="0091DA"/>
              </a:buClr>
              <a:buSzPts val="1600"/>
              <a:buFontTx/>
              <a:buNone/>
              <a:tabLst/>
              <a:defRPr/>
            </a:pPr>
            <a:r>
              <a:rPr kumimoji="0" lang="en-US" sz="16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Details</a:t>
            </a:r>
            <a:r>
              <a:rPr kumimoji="0" lang="en-US" sz="18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 go here</a:t>
            </a:r>
          </a:p>
        </p:txBody>
      </p:sp>
      <p:grpSp>
        <p:nvGrpSpPr>
          <p:cNvPr id="30" name="Shape 822">
            <a:extLst>
              <a:ext uri="{FF2B5EF4-FFF2-40B4-BE49-F238E27FC236}">
                <a16:creationId xmlns="" xmlns:a16="http://schemas.microsoft.com/office/drawing/2014/main" id="{3A0BA455-4676-43F5-AF91-46DD39D7113B}"/>
              </a:ext>
            </a:extLst>
          </p:cNvPr>
          <p:cNvGrpSpPr/>
          <p:nvPr userDrawn="1"/>
        </p:nvGrpSpPr>
        <p:grpSpPr>
          <a:xfrm>
            <a:off x="4723900" y="1715931"/>
            <a:ext cx="475493" cy="474300"/>
            <a:chOff x="796359" y="1472908"/>
            <a:chExt cx="631800" cy="632400"/>
          </a:xfrm>
        </p:grpSpPr>
        <p:sp>
          <p:nvSpPr>
            <p:cNvPr id="34" name="Shape 823">
              <a:extLst>
                <a:ext uri="{FF2B5EF4-FFF2-40B4-BE49-F238E27FC236}">
                  <a16:creationId xmlns="" xmlns:a16="http://schemas.microsoft.com/office/drawing/2014/main" id="{90081765-897E-49AE-B825-910B61F96199}"/>
                </a:ext>
              </a:extLst>
            </p:cNvPr>
            <p:cNvSpPr/>
            <p:nvPr/>
          </p:nvSpPr>
          <p:spPr>
            <a:xfrm rot="5400000">
              <a:off x="796059" y="1473208"/>
              <a:ext cx="632400" cy="631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 name="Shape 824" descr="grey arrow.png">
              <a:extLst>
                <a:ext uri="{FF2B5EF4-FFF2-40B4-BE49-F238E27FC236}">
                  <a16:creationId xmlns="" xmlns:a16="http://schemas.microsoft.com/office/drawing/2014/main" id="{A47597AF-9D07-482F-9C63-551C4EBB2E68}"/>
                </a:ext>
              </a:extLst>
            </p:cNvPr>
            <p:cNvPicPr preferRelativeResize="0"/>
            <p:nvPr/>
          </p:nvPicPr>
          <p:blipFill rotWithShape="1">
            <a:blip r:embed="rId3">
              <a:alphaModFix/>
            </a:blip>
            <a:srcRect/>
            <a:stretch/>
          </p:blipFill>
          <p:spPr>
            <a:xfrm>
              <a:off x="1016000" y="1850224"/>
              <a:ext cx="191768" cy="118585"/>
            </a:xfrm>
            <a:prstGeom prst="rect">
              <a:avLst/>
            </a:prstGeom>
            <a:noFill/>
            <a:ln>
              <a:noFill/>
            </a:ln>
          </p:spPr>
        </p:pic>
      </p:grpSp>
      <p:sp>
        <p:nvSpPr>
          <p:cNvPr id="39" name="Text Placeholder 28">
            <a:extLst>
              <a:ext uri="{FF2B5EF4-FFF2-40B4-BE49-F238E27FC236}">
                <a16:creationId xmlns="" xmlns:a16="http://schemas.microsoft.com/office/drawing/2014/main" id="{DDF8A5EC-DE83-4552-9AD1-46F2054F0A8C}"/>
              </a:ext>
            </a:extLst>
          </p:cNvPr>
          <p:cNvSpPr>
            <a:spLocks noGrp="1"/>
          </p:cNvSpPr>
          <p:nvPr>
            <p:ph type="body" sz="quarter" idx="20" hasCustomPrompt="1"/>
          </p:nvPr>
        </p:nvSpPr>
        <p:spPr>
          <a:xfrm>
            <a:off x="4831522" y="1527872"/>
            <a:ext cx="2249332" cy="284403"/>
          </a:xfrm>
        </p:spPr>
        <p:txBody>
          <a:bodyPr/>
          <a:lstStyle>
            <a:lvl1pPr marL="0" marR="0" indent="0" algn="l" defTabSz="457200" rtl="0" eaLnBrk="1" fontAlgn="auto" latinLnBrk="0" hangingPunct="1">
              <a:lnSpc>
                <a:spcPct val="70000"/>
              </a:lnSpc>
              <a:spcBef>
                <a:spcPts val="0"/>
              </a:spcBef>
              <a:spcAft>
                <a:spcPts val="0"/>
              </a:spcAft>
              <a:buClr>
                <a:srgbClr val="000000"/>
              </a:buClr>
              <a:buSzPts val="1800"/>
              <a:buFont typeface="Arial"/>
              <a:buNone/>
              <a:tabLst/>
              <a:defRPr/>
            </a:lvl1pPr>
          </a:lstStyle>
          <a:p>
            <a:pPr marL="0" marR="0" lvl="0" indent="0" algn="l" defTabSz="457200" rtl="0" eaLnBrk="1" fontAlgn="auto" latinLnBrk="0" hangingPunct="1">
              <a:lnSpc>
                <a:spcPct val="70000"/>
              </a:lnSpc>
              <a:spcBef>
                <a:spcPts val="0"/>
              </a:spcBef>
              <a:spcAft>
                <a:spcPts val="0"/>
              </a:spcAft>
              <a:buClr>
                <a:srgbClr val="000000"/>
              </a:buClr>
              <a:buSzPts val="1800"/>
              <a:buFont typeface="Arial"/>
              <a:buNone/>
              <a:tabLst/>
              <a:defRPr/>
            </a:pPr>
            <a:r>
              <a:rPr kumimoji="0" lang="en-US" sz="2000" b="0" i="0" u="none" strike="noStrike" kern="1200" cap="none" spc="0" normalizeH="0" baseline="0" noProof="0">
                <a:ln>
                  <a:noFill/>
                </a:ln>
                <a:solidFill>
                  <a:srgbClr val="0091DA"/>
                </a:solidFill>
                <a:effectLst/>
                <a:uLnTx/>
                <a:uFillTx/>
                <a:latin typeface="FS Elliot Pro" panose="02000503040000020004" pitchFamily="50" charset="0"/>
                <a:ea typeface="+mn-ea"/>
                <a:cs typeface="+mn-cs"/>
                <a:sym typeface="Arial"/>
              </a:rPr>
              <a:t>Item 2</a:t>
            </a:r>
          </a:p>
        </p:txBody>
      </p:sp>
    </p:spTree>
    <p:extLst>
      <p:ext uri="{BB962C8B-B14F-4D97-AF65-F5344CB8AC3E}">
        <p14:creationId xmlns:p14="http://schemas.microsoft.com/office/powerpoint/2010/main" val="33974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420643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Dark Text">
  <p:cSld name="1_Image Dark Text">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180"/>
              </a:spcBef>
              <a:spcAft>
                <a:spcPts val="0"/>
              </a:spcAft>
              <a:buClr>
                <a:srgbClr val="23273F"/>
              </a:buClr>
              <a:buSzPts val="1200"/>
              <a:buFont typeface="Arial"/>
              <a:buNone/>
              <a:defRPr sz="900" b="0" i="0" u="none" strike="noStrike" cap="none">
                <a:solidFill>
                  <a:srgbClr val="7F7F7F"/>
                </a:solidFill>
                <a:latin typeface="Arial"/>
                <a:ea typeface="Arial"/>
                <a:cs typeface="Arial"/>
                <a:sym typeface="Arial"/>
              </a:defRPr>
            </a:lvl1pPr>
            <a:lvl2pPr marR="0" lvl="1" algn="l" rtl="0">
              <a:lnSpc>
                <a:spcPct val="100000"/>
              </a:lnSpc>
              <a:spcBef>
                <a:spcPts val="240"/>
              </a:spcBef>
              <a:spcAft>
                <a:spcPts val="0"/>
              </a:spcAft>
              <a:buClr>
                <a:srgbClr val="23273F"/>
              </a:buClr>
              <a:buSzPts val="1600"/>
              <a:buFont typeface="Arial"/>
              <a:buChar char="–"/>
              <a:defRPr sz="1200" b="0" i="0" u="none" strike="noStrike" cap="none">
                <a:solidFill>
                  <a:srgbClr val="23273F"/>
                </a:solidFill>
                <a:latin typeface="Arial"/>
                <a:ea typeface="Arial"/>
                <a:cs typeface="Arial"/>
                <a:sym typeface="Arial"/>
              </a:defRPr>
            </a:lvl2pPr>
            <a:lvl3pPr marR="0" lvl="2" algn="l" rtl="0">
              <a:lnSpc>
                <a:spcPct val="100000"/>
              </a:lnSpc>
              <a:spcBef>
                <a:spcPts val="210"/>
              </a:spcBef>
              <a:spcAft>
                <a:spcPts val="0"/>
              </a:spcAft>
              <a:buClr>
                <a:srgbClr val="162B48"/>
              </a:buClr>
              <a:buSzPts val="1400"/>
              <a:buFont typeface="Arial"/>
              <a:buChar char="•"/>
              <a:defRPr sz="1050" b="0" i="0" u="none" strike="noStrike" cap="none">
                <a:solidFill>
                  <a:srgbClr val="162B48"/>
                </a:solidFill>
                <a:latin typeface="Arial"/>
                <a:ea typeface="Arial"/>
                <a:cs typeface="Arial"/>
                <a:sym typeface="Arial"/>
              </a:defRPr>
            </a:lvl3pPr>
            <a:lvl4pPr marR="0" lvl="3" algn="l" rtl="0">
              <a:lnSpc>
                <a:spcPct val="100000"/>
              </a:lnSpc>
              <a:spcBef>
                <a:spcPts val="180"/>
              </a:spcBef>
              <a:spcAft>
                <a:spcPts val="0"/>
              </a:spcAft>
              <a:buClr>
                <a:srgbClr val="162B48"/>
              </a:buClr>
              <a:buSzPts val="1200"/>
              <a:buFont typeface="Arial"/>
              <a:buChar char="–"/>
              <a:defRPr sz="900" b="0" i="0" u="none" strike="noStrike" cap="none">
                <a:solidFill>
                  <a:srgbClr val="162B48"/>
                </a:solidFill>
                <a:latin typeface="Arial"/>
                <a:ea typeface="Arial"/>
                <a:cs typeface="Arial"/>
                <a:sym typeface="Arial"/>
              </a:defRPr>
            </a:lvl4pPr>
            <a:lvl5pPr marR="0" lvl="4" algn="l" rtl="0">
              <a:lnSpc>
                <a:spcPct val="100000"/>
              </a:lnSpc>
              <a:spcBef>
                <a:spcPts val="150"/>
              </a:spcBef>
              <a:spcAft>
                <a:spcPts val="0"/>
              </a:spcAft>
              <a:buClr>
                <a:srgbClr val="162B48"/>
              </a:buClr>
              <a:buSzPts val="1000"/>
              <a:buFont typeface="Arial"/>
              <a:buChar char="»"/>
              <a:defRPr sz="750" b="0" i="0" u="none" strike="noStrike" cap="none">
                <a:solidFill>
                  <a:srgbClr val="162B48"/>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618974" y="969854"/>
            <a:ext cx="3903866" cy="118332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0"/>
              </a:spcBef>
              <a:spcAft>
                <a:spcPts val="0"/>
              </a:spcAft>
              <a:buClr>
                <a:srgbClr val="23273F"/>
              </a:buClr>
              <a:buSzPts val="2800"/>
              <a:buFont typeface="Arial"/>
              <a:buNone/>
              <a:defRPr sz="2100" b="0" i="0" u="none" strike="noStrike" cap="none">
                <a:solidFill>
                  <a:srgbClr val="23273F"/>
                </a:solidFill>
                <a:latin typeface="Arial"/>
                <a:ea typeface="Arial"/>
                <a:cs typeface="Arial"/>
                <a:sym typeface="Arial"/>
              </a:defRPr>
            </a:lvl1pPr>
            <a:lvl2pPr marL="685800" marR="0" lvl="1" indent="-247650" algn="l" rtl="0">
              <a:lnSpc>
                <a:spcPct val="100000"/>
              </a:lnSpc>
              <a:spcBef>
                <a:spcPts val="240"/>
              </a:spcBef>
              <a:spcAft>
                <a:spcPts val="0"/>
              </a:spcAft>
              <a:buClr>
                <a:srgbClr val="23273F"/>
              </a:buClr>
              <a:buSzPts val="1600"/>
              <a:buFont typeface="Arial"/>
              <a:buChar char="–"/>
              <a:defRPr sz="1200" b="0" i="0" u="none" strike="noStrike" cap="none">
                <a:solidFill>
                  <a:srgbClr val="23273F"/>
                </a:solidFill>
                <a:latin typeface="Arial"/>
                <a:ea typeface="Arial"/>
                <a:cs typeface="Arial"/>
                <a:sym typeface="Arial"/>
              </a:defRPr>
            </a:lvl2pPr>
            <a:lvl3pPr marL="1028700" marR="0" lvl="2" indent="-238125" algn="l" rtl="0">
              <a:lnSpc>
                <a:spcPct val="100000"/>
              </a:lnSpc>
              <a:spcBef>
                <a:spcPts val="210"/>
              </a:spcBef>
              <a:spcAft>
                <a:spcPts val="0"/>
              </a:spcAft>
              <a:buClr>
                <a:srgbClr val="162B48"/>
              </a:buClr>
              <a:buSzPts val="1400"/>
              <a:buFont typeface="Arial"/>
              <a:buChar char="•"/>
              <a:defRPr sz="1050" b="0" i="0" u="none" strike="noStrike" cap="none">
                <a:solidFill>
                  <a:srgbClr val="162B48"/>
                </a:solidFill>
                <a:latin typeface="Arial"/>
                <a:ea typeface="Arial"/>
                <a:cs typeface="Arial"/>
                <a:sym typeface="Arial"/>
              </a:defRPr>
            </a:lvl3pPr>
            <a:lvl4pPr marL="1371600" marR="0" lvl="3" indent="-228600" algn="l" rtl="0">
              <a:lnSpc>
                <a:spcPct val="100000"/>
              </a:lnSpc>
              <a:spcBef>
                <a:spcPts val="180"/>
              </a:spcBef>
              <a:spcAft>
                <a:spcPts val="0"/>
              </a:spcAft>
              <a:buClr>
                <a:srgbClr val="162B48"/>
              </a:buClr>
              <a:buSzPts val="1200"/>
              <a:buFont typeface="Arial"/>
              <a:buChar char="–"/>
              <a:defRPr sz="900" b="0" i="0" u="none" strike="noStrike" cap="none">
                <a:solidFill>
                  <a:srgbClr val="162B48"/>
                </a:solidFill>
                <a:latin typeface="Arial"/>
                <a:ea typeface="Arial"/>
                <a:cs typeface="Arial"/>
                <a:sym typeface="Arial"/>
              </a:defRPr>
            </a:lvl4pPr>
            <a:lvl5pPr marL="1714500" marR="0" lvl="4" indent="-219075" algn="l" rtl="0">
              <a:lnSpc>
                <a:spcPct val="100000"/>
              </a:lnSpc>
              <a:spcBef>
                <a:spcPts val="150"/>
              </a:spcBef>
              <a:spcAft>
                <a:spcPts val="0"/>
              </a:spcAft>
              <a:buClr>
                <a:srgbClr val="162B48"/>
              </a:buClr>
              <a:buSzPts val="1000"/>
              <a:buFont typeface="Arial"/>
              <a:buChar char="»"/>
              <a:defRPr sz="750" b="0" i="0" u="none" strike="noStrike" cap="none">
                <a:solidFill>
                  <a:srgbClr val="162B48"/>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190500" y="4666599"/>
            <a:ext cx="266700" cy="274637"/>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334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58827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B68E82-1DBF-4A32-9F45-72945A82A61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 xmlns:a16="http://schemas.microsoft.com/office/drawing/2014/main" id="{845D1184-FEEA-4620-BCE3-961CE27C6588}"/>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 xmlns:a16="http://schemas.microsoft.com/office/drawing/2014/main"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6503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5943E859-508A-4B57-AB1B-127ACACA953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7" name="Title 1">
            <a:extLst>
              <a:ext uri="{FF2B5EF4-FFF2-40B4-BE49-F238E27FC236}">
                <a16:creationId xmlns="" xmlns:a16="http://schemas.microsoft.com/office/drawing/2014/main" id="{FB7DA0AF-5ED6-445D-AE83-01DF9C459DBA}"/>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9" name="Text Placeholder 24">
            <a:extLst>
              <a:ext uri="{FF2B5EF4-FFF2-40B4-BE49-F238E27FC236}">
                <a16:creationId xmlns="" xmlns:a16="http://schemas.microsoft.com/office/drawing/2014/main" id="{AC50173B-53D1-4AD4-BEAC-386689287EF1}"/>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6401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9D6BB2-1AEA-4192-ADD7-7536AC233F9D}"/>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9" name="Title 1">
            <a:extLst>
              <a:ext uri="{FF2B5EF4-FFF2-40B4-BE49-F238E27FC236}">
                <a16:creationId xmlns="" xmlns:a16="http://schemas.microsoft.com/office/drawing/2014/main" id="{BAD5BB03-30A3-4697-8F43-2589567B36D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0" name="Text Placeholder 24">
            <a:extLst>
              <a:ext uri="{FF2B5EF4-FFF2-40B4-BE49-F238E27FC236}">
                <a16:creationId xmlns="" xmlns:a16="http://schemas.microsoft.com/office/drawing/2014/main" id="{9A229CFA-22E3-4550-9750-D2E6EDC5C6D9}"/>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4696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12" name="Text Placeholder 5">
            <a:extLst>
              <a:ext uri="{FF2B5EF4-FFF2-40B4-BE49-F238E27FC236}">
                <a16:creationId xmlns="" xmlns:a16="http://schemas.microsoft.com/office/drawing/2014/main"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 xmlns:a16="http://schemas.microsoft.com/office/drawing/2014/main"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15" name="Title 1">
            <a:extLst>
              <a:ext uri="{FF2B5EF4-FFF2-40B4-BE49-F238E27FC236}">
                <a16:creationId xmlns="" xmlns:a16="http://schemas.microsoft.com/office/drawing/2014/main" id="{ADF6A4D5-EF23-4B25-BC80-913630D40A13}"/>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6" name="Text Placeholder 24">
            <a:extLst>
              <a:ext uri="{FF2B5EF4-FFF2-40B4-BE49-F238E27FC236}">
                <a16:creationId xmlns="" xmlns:a16="http://schemas.microsoft.com/office/drawing/2014/main" id="{F09512CC-3086-4C7B-9F95-0FFCA5F9AB9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27333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5943E859-508A-4B57-AB1B-127ACACA953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7" name="Title 1">
            <a:extLst>
              <a:ext uri="{FF2B5EF4-FFF2-40B4-BE49-F238E27FC236}">
                <a16:creationId xmlns="" xmlns:a16="http://schemas.microsoft.com/office/drawing/2014/main" id="{38B4D2BE-CF0D-4429-81E5-70D57AA2134E}"/>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9" name="Text Placeholder 24">
            <a:extLst>
              <a:ext uri="{FF2B5EF4-FFF2-40B4-BE49-F238E27FC236}">
                <a16:creationId xmlns="" xmlns:a16="http://schemas.microsoft.com/office/drawing/2014/main" id="{CAD3A838-CD31-4779-9D61-31F02CB645F1}"/>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6401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 xmlns:a16="http://schemas.microsoft.com/office/drawing/2014/main" id="{709D6BB2-1AEA-4192-ADD7-7536AC233F9D}"/>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9" name="Title 1">
            <a:extLst>
              <a:ext uri="{FF2B5EF4-FFF2-40B4-BE49-F238E27FC236}">
                <a16:creationId xmlns="" xmlns:a16="http://schemas.microsoft.com/office/drawing/2014/main" id="{0C4824BB-0596-46E9-901F-41E8E4092B0C}"/>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0" name="Text Placeholder 24">
            <a:extLst>
              <a:ext uri="{FF2B5EF4-FFF2-40B4-BE49-F238E27FC236}">
                <a16:creationId xmlns="" xmlns:a16="http://schemas.microsoft.com/office/drawing/2014/main" id="{31D1E7A3-E600-4400-A829-A0B5B2E65C2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46968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 xmlns:a16="http://schemas.microsoft.com/office/drawing/2014/main" id="{27932541-F3AB-4037-AC37-44D296FCC206}"/>
              </a:ext>
            </a:extLst>
          </p:cNvPr>
          <p:cNvSpPr>
            <a:spLocks noGrp="1"/>
          </p:cNvSpPr>
          <p:nvPr>
            <p:ph type="sldNum" sz="quarter" idx="4"/>
          </p:nvPr>
        </p:nvSpPr>
        <p:spPr>
          <a:xfrm>
            <a:off x="190500" y="4664058"/>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a:p>
        </p:txBody>
      </p:sp>
      <p:sp>
        <p:nvSpPr>
          <p:cNvPr id="5" name="Footer Placeholder 4">
            <a:extLst>
              <a:ext uri="{FF2B5EF4-FFF2-40B4-BE49-F238E27FC236}">
                <a16:creationId xmlns="" xmlns:a16="http://schemas.microsoft.com/office/drawing/2014/main" id="{98F0F213-EEF0-44A6-B0B1-8A447E54C5CF}"/>
              </a:ext>
            </a:extLst>
          </p:cNvPr>
          <p:cNvSpPr>
            <a:spLocks noGrp="1"/>
          </p:cNvSpPr>
          <p:nvPr>
            <p:ph type="ftr" sz="quarter" idx="3"/>
          </p:nvPr>
        </p:nvSpPr>
        <p:spPr>
          <a:xfrm>
            <a:off x="457200" y="4664057"/>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a:p>
        </p:txBody>
      </p:sp>
      <p:sp>
        <p:nvSpPr>
          <p:cNvPr id="6" name="Title Placeholder 5">
            <a:extLst>
              <a:ext uri="{FF2B5EF4-FFF2-40B4-BE49-F238E27FC236}">
                <a16:creationId xmlns="" xmlns:a16="http://schemas.microsoft.com/office/drawing/2014/main"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a:t>Click to edit Master title style</a:t>
            </a:r>
          </a:p>
        </p:txBody>
      </p:sp>
      <p:sp>
        <p:nvSpPr>
          <p:cNvPr id="7" name="Text Placeholder 6">
            <a:extLst>
              <a:ext uri="{FF2B5EF4-FFF2-40B4-BE49-F238E27FC236}">
                <a16:creationId xmlns="" xmlns:a16="http://schemas.microsoft.com/office/drawing/2014/main"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a:t>Edit Master text styles</a:t>
            </a:r>
          </a:p>
          <a:p>
            <a:pPr lvl="1"/>
            <a:r>
              <a:rPr lang="en-US"/>
              <a:t>Second level</a:t>
            </a:r>
          </a:p>
        </p:txBody>
      </p:sp>
      <p:sp>
        <p:nvSpPr>
          <p:cNvPr id="3"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6A15DC8F-A8E7-4C13-8AB2-04D8B068D686}"/>
              </a:ext>
            </a:extLst>
          </p:cNvPr>
          <p:cNvSpPr txBox="1"/>
          <p:nvPr userDrawn="1"/>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711" r:id="rId1"/>
    <p:sldLayoutId id="2147483694" r:id="rId2"/>
    <p:sldLayoutId id="2147483700" r:id="rId3"/>
    <p:sldLayoutId id="2147483699" r:id="rId4"/>
    <p:sldLayoutId id="2147483707" r:id="rId5"/>
    <p:sldLayoutId id="2147483708" r:id="rId6"/>
    <p:sldLayoutId id="2147483709" r:id="rId7"/>
    <p:sldLayoutId id="2147483698" r:id="rId8"/>
    <p:sldLayoutId id="2147483697" r:id="rId9"/>
    <p:sldLayoutId id="2147483702" r:id="rId10"/>
    <p:sldLayoutId id="2147483703" r:id="rId11"/>
    <p:sldLayoutId id="2147483704" r:id="rId12"/>
    <p:sldLayoutId id="2147483678" r:id="rId13"/>
    <p:sldLayoutId id="2147483677" r:id="rId14"/>
    <p:sldLayoutId id="2147483676" r:id="rId15"/>
    <p:sldLayoutId id="2147483684" r:id="rId16"/>
    <p:sldLayoutId id="2147483679" r:id="rId17"/>
    <p:sldLayoutId id="2147483706" r:id="rId18"/>
    <p:sldLayoutId id="2147483712" r:id="rId19"/>
    <p:sldLayoutId id="2147483734" r:id="rId20"/>
  </p:sldLayoutIdLst>
  <p:hf hdr="0" ft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693.svg"/><Relationship Id="rId9" Type="http://schemas.microsoft.com/office/2007/relationships/diagramDrawing" Target="../diagrams/drawing2.xml"/><Relationship Id="rId14"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22.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30.svg"/><Relationship Id="rId10" Type="http://schemas.openxmlformats.org/officeDocument/2006/relationships/image" Target="../media/image23.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0" Type="http://schemas.openxmlformats.org/officeDocument/2006/relationships/image" Target="../media/image308.sv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93.sv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Shape 247"/>
          <p:cNvSpPr txBox="1">
            <a:spLocks noGrp="1"/>
          </p:cNvSpPr>
          <p:nvPr>
            <p:ph type="ctrTitle" idx="4294967295"/>
          </p:nvPr>
        </p:nvSpPr>
        <p:spPr>
          <a:xfrm>
            <a:off x="5454451" y="366199"/>
            <a:ext cx="3508500" cy="1604700"/>
          </a:xfrm>
          <a:prstGeom prst="rect">
            <a:avLst/>
          </a:prstGeom>
        </p:spPr>
        <p:txBody>
          <a:bodyPr spcFirstLastPara="1" wrap="square" lIns="91425" tIns="91425" rIns="0" bIns="91425" anchor="t" anchorCtr="0">
            <a:noAutofit/>
          </a:bodyPr>
          <a:lstStyle/>
          <a:p>
            <a:pPr marL="0" lvl="0" indent="0" algn="r" rtl="0">
              <a:lnSpc>
                <a:spcPct val="100000"/>
              </a:lnSpc>
              <a:spcBef>
                <a:spcPts val="0"/>
              </a:spcBef>
              <a:spcAft>
                <a:spcPts val="0"/>
              </a:spcAft>
              <a:buNone/>
            </a:pPr>
            <a:r>
              <a:rPr lang="en-US" sz="3200" b="1" dirty="0" smtClean="0">
                <a:solidFill>
                  <a:schemeClr val="tx1"/>
                </a:solidFill>
              </a:rPr>
              <a:t>Quant Research Rapid Prototyping Library</a:t>
            </a:r>
            <a:endParaRPr sz="3200" b="1" dirty="0">
              <a:solidFill>
                <a:schemeClr val="tx1"/>
              </a:solidFill>
            </a:endParaRPr>
          </a:p>
        </p:txBody>
      </p:sp>
      <p:sp>
        <p:nvSpPr>
          <p:cNvPr id="249" name="Shape 249"/>
          <p:cNvSpPr txBox="1">
            <a:spLocks noGrp="1"/>
          </p:cNvSpPr>
          <p:nvPr>
            <p:ph type="body" idx="4294967295"/>
          </p:nvPr>
        </p:nvSpPr>
        <p:spPr>
          <a:xfrm>
            <a:off x="6249751" y="2615367"/>
            <a:ext cx="2713200" cy="1401438"/>
          </a:xfrm>
          <a:prstGeom prst="rect">
            <a:avLst/>
          </a:prstGeom>
        </p:spPr>
        <p:txBody>
          <a:bodyPr spcFirstLastPara="1" wrap="square" lIns="91425" tIns="91425" rIns="0" bIns="91425" anchor="t" anchorCtr="0">
            <a:noAutofit/>
          </a:bodyPr>
          <a:lstStyle/>
          <a:p>
            <a:pPr marL="0" lvl="0" indent="0" algn="r" rtl="0">
              <a:spcBef>
                <a:spcPts val="360"/>
              </a:spcBef>
              <a:spcAft>
                <a:spcPts val="0"/>
              </a:spcAft>
              <a:buNone/>
            </a:pPr>
            <a:r>
              <a:rPr lang="en-US" sz="1600" dirty="0" smtClean="0">
                <a:solidFill>
                  <a:schemeClr val="dk2"/>
                </a:solidFill>
              </a:rPr>
              <a:t>May 2019 Final Presentation</a:t>
            </a:r>
            <a:endParaRPr sz="1600" dirty="0">
              <a:solidFill>
                <a:schemeClr val="dk2"/>
              </a:solidFill>
            </a:endParaRPr>
          </a:p>
          <a:p>
            <a:pPr marL="0" lvl="0" indent="0" algn="r" rtl="0">
              <a:spcBef>
                <a:spcPts val="360"/>
              </a:spcBef>
              <a:spcAft>
                <a:spcPts val="0"/>
              </a:spcAft>
              <a:buNone/>
            </a:pPr>
            <a:r>
              <a:rPr lang="en-US" sz="1050" dirty="0">
                <a:solidFill>
                  <a:schemeClr val="dk2"/>
                </a:solidFill>
              </a:rPr>
              <a:t>Date</a:t>
            </a:r>
            <a:r>
              <a:rPr lang="en" sz="1050" dirty="0">
                <a:solidFill>
                  <a:schemeClr val="dk2"/>
                </a:solidFill>
              </a:rPr>
              <a:t> </a:t>
            </a:r>
            <a:r>
              <a:rPr lang="en" sz="1050" dirty="0" smtClean="0">
                <a:solidFill>
                  <a:schemeClr val="dk2"/>
                </a:solidFill>
              </a:rPr>
              <a:t>4/30/19</a:t>
            </a:r>
            <a:endParaRPr sz="1050" dirty="0">
              <a:solidFill>
                <a:schemeClr val="dk2"/>
              </a:solidFill>
            </a:endParaRPr>
          </a:p>
          <a:p>
            <a:pPr marL="0" lvl="0" indent="0" algn="r" rtl="0">
              <a:spcBef>
                <a:spcPts val="360"/>
              </a:spcBef>
              <a:spcAft>
                <a:spcPts val="0"/>
              </a:spcAft>
              <a:buNone/>
            </a:pPr>
            <a:r>
              <a:rPr lang="en-US" sz="1600" dirty="0" smtClean="0">
                <a:solidFill>
                  <a:schemeClr val="dk2"/>
                </a:solidFill>
              </a:rPr>
              <a:t>Team may19_06</a:t>
            </a:r>
            <a:endParaRPr sz="1600" dirty="0">
              <a:solidFill>
                <a:schemeClr val="dk2"/>
              </a:solidFill>
            </a:endParaRPr>
          </a:p>
          <a:p>
            <a:pPr marL="0" lvl="0" indent="0" algn="r">
              <a:spcBef>
                <a:spcPts val="360"/>
              </a:spcBef>
              <a:buNone/>
            </a:pPr>
            <a:r>
              <a:rPr lang="en-US" sz="1050" dirty="0" smtClean="0">
                <a:solidFill>
                  <a:schemeClr val="dk2"/>
                </a:solidFill>
              </a:rPr>
              <a:t>Advisor</a:t>
            </a:r>
            <a:r>
              <a:rPr lang="en-US" sz="1050" dirty="0">
                <a:solidFill>
                  <a:schemeClr val="dk2"/>
                </a:solidFill>
              </a:rPr>
              <a:t>: </a:t>
            </a:r>
            <a:r>
              <a:rPr lang="en-US" sz="1050" dirty="0" err="1">
                <a:solidFill>
                  <a:schemeClr val="dk2"/>
                </a:solidFill>
              </a:rPr>
              <a:t>Srikanta</a:t>
            </a:r>
            <a:r>
              <a:rPr lang="en-US" sz="1050" dirty="0">
                <a:solidFill>
                  <a:schemeClr val="dk2"/>
                </a:solidFill>
              </a:rPr>
              <a:t> </a:t>
            </a:r>
            <a:r>
              <a:rPr lang="en-US" sz="1050" dirty="0" err="1">
                <a:solidFill>
                  <a:schemeClr val="dk2"/>
                </a:solidFill>
              </a:rPr>
              <a:t>Tirthapura</a:t>
            </a:r>
            <a:endParaRPr lang="en-US" sz="1400" dirty="0">
              <a:solidFill>
                <a:schemeClr val="dk2"/>
              </a:solidFill>
            </a:endParaRPr>
          </a:p>
        </p:txBody>
      </p:sp>
    </p:spTree>
    <p:extLst>
      <p:ext uri="{BB962C8B-B14F-4D97-AF65-F5344CB8AC3E}">
        <p14:creationId xmlns:p14="http://schemas.microsoft.com/office/powerpoint/2010/main" val="37833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dirty="0" smtClean="0"/>
              <a:t>Constraints and Considerations</a:t>
            </a:r>
            <a:endParaRPr lang="en-US" dirty="0"/>
          </a:p>
        </p:txBody>
      </p:sp>
      <p:sp>
        <p:nvSpPr>
          <p:cNvPr id="2" name="Slide Number Placeholder 1">
            <a:extLst>
              <a:ext uri="{FF2B5EF4-FFF2-40B4-BE49-F238E27FC236}">
                <a16:creationId xmlns="" xmlns:a16="http://schemas.microsoft.com/office/drawing/2014/main" id="{AA3FA180-F433-43A7-B951-958257D70AD3}"/>
              </a:ext>
            </a:extLst>
          </p:cNvPr>
          <p:cNvSpPr>
            <a:spLocks noGrp="1"/>
          </p:cNvSpPr>
          <p:nvPr>
            <p:ph type="sldNum" sz="quarter" idx="10"/>
          </p:nvPr>
        </p:nvSpPr>
        <p:spPr/>
        <p:txBody>
          <a:bodyPr/>
          <a:lstStyle/>
          <a:p>
            <a:fld id="{FE894C8D-A86E-C448-9CBF-AD01FEF18A38}" type="slidenum">
              <a:rPr lang="en-US" smtClean="0"/>
              <a:pPr/>
              <a:t>10</a:t>
            </a:fld>
            <a:endParaRPr lang="en-US"/>
          </a:p>
        </p:txBody>
      </p:sp>
      <p:sp>
        <p:nvSpPr>
          <p:cNvPr id="7" name="Hexagon 6"/>
          <p:cNvSpPr/>
          <p:nvPr/>
        </p:nvSpPr>
        <p:spPr>
          <a:xfrm>
            <a:off x="6819900" y="1012371"/>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Hexagon 8"/>
          <p:cNvSpPr/>
          <p:nvPr/>
        </p:nvSpPr>
        <p:spPr>
          <a:xfrm>
            <a:off x="7658100" y="149542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Hexagon 9"/>
          <p:cNvSpPr/>
          <p:nvPr/>
        </p:nvSpPr>
        <p:spPr>
          <a:xfrm>
            <a:off x="7658100" y="2458130"/>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Hexagon 11"/>
          <p:cNvSpPr/>
          <p:nvPr/>
        </p:nvSpPr>
        <p:spPr>
          <a:xfrm>
            <a:off x="6819900" y="1978478"/>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Hexagon 12"/>
          <p:cNvSpPr/>
          <p:nvPr/>
        </p:nvSpPr>
        <p:spPr>
          <a:xfrm>
            <a:off x="6819900" y="2941183"/>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Hexagon 13"/>
          <p:cNvSpPr/>
          <p:nvPr/>
        </p:nvSpPr>
        <p:spPr>
          <a:xfrm>
            <a:off x="7658100" y="342083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Hexagon 14"/>
          <p:cNvSpPr/>
          <p:nvPr/>
        </p:nvSpPr>
        <p:spPr>
          <a:xfrm>
            <a:off x="7658100" y="508908"/>
            <a:ext cx="1028700" cy="914400"/>
          </a:xfrm>
          <a:prstGeom prst="hexagon">
            <a:avLst/>
          </a:prstGeom>
          <a:solidFill>
            <a:schemeClr val="bg1"/>
          </a:solidFill>
          <a:ln w="38100" cap="rnd">
            <a:solidFill>
              <a:schemeClr val="tx1"/>
            </a:solidFill>
            <a:prstDash val="solid"/>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6" name="TextBox 15"/>
          <p:cNvSpPr txBox="1"/>
          <p:nvPr/>
        </p:nvSpPr>
        <p:spPr>
          <a:xfrm>
            <a:off x="7658100" y="515711"/>
            <a:ext cx="1048656" cy="914400"/>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lnSpc>
                <a:spcPct val="90000"/>
              </a:lnSpc>
              <a:spcBef>
                <a:spcPts val="0"/>
              </a:spcBef>
            </a:pPr>
            <a:r>
              <a:rPr lang="en-US" sz="1000" spc="-70" dirty="0" smtClean="0">
                <a:solidFill>
                  <a:srgbClr val="0091DA"/>
                </a:solidFill>
                <a:latin typeface="+mj-lt"/>
                <a:cs typeface="FS Elliot Pro Light"/>
              </a:rPr>
              <a:t>Requirements</a:t>
            </a:r>
            <a:endParaRPr lang="en-US" sz="1000" spc="-70" dirty="0">
              <a:solidFill>
                <a:srgbClr val="0091DA"/>
              </a:solidFill>
              <a:latin typeface="+mj-lt"/>
              <a:cs typeface="FS Elliot Pro Light"/>
            </a:endParaRPr>
          </a:p>
        </p:txBody>
      </p:sp>
      <p:sp>
        <p:nvSpPr>
          <p:cNvPr id="17" name="Rectangle 16">
            <a:extLst>
              <a:ext uri="{FF2B5EF4-FFF2-40B4-BE49-F238E27FC236}">
                <a16:creationId xmlns="" xmlns:a16="http://schemas.microsoft.com/office/drawing/2014/main" id="{A25D0923-168E-48E5-8DED-F617B3EF8CAA}"/>
              </a:ext>
            </a:extLst>
          </p:cNvPr>
          <p:cNvSpPr/>
          <p:nvPr/>
        </p:nvSpPr>
        <p:spPr>
          <a:xfrm>
            <a:off x="777772" y="1530275"/>
            <a:ext cx="3552181" cy="1015663"/>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Has to be able to interface with the current data storage system</a:t>
            </a:r>
            <a:endParaRPr lang="en-US" sz="1200" i="1" dirty="0" smtClean="0">
              <a:solidFill>
                <a:srgbClr val="162B48"/>
              </a:solidFill>
            </a:endParaRPr>
          </a:p>
          <a:p>
            <a:pPr marL="171450" indent="-171450">
              <a:buFont typeface="Arial" panose="020B0604020202020204" pitchFamily="34" charset="0"/>
              <a:buChar char="•"/>
              <a:defRPr/>
            </a:pPr>
            <a:r>
              <a:rPr lang="en-US" sz="1200" i="1" dirty="0" smtClean="0">
                <a:solidFill>
                  <a:srgbClr val="162B48"/>
                </a:solidFill>
              </a:rPr>
              <a:t>Need to match the format of current data</a:t>
            </a:r>
            <a:endParaRPr lang="en-US" sz="1200" i="1" dirty="0">
              <a:solidFill>
                <a:srgbClr val="162B48"/>
              </a:solidFill>
            </a:endParaRPr>
          </a:p>
          <a:p>
            <a:pPr marL="171450" indent="-171450">
              <a:buFont typeface="Arial" panose="020B0604020202020204" pitchFamily="34" charset="0"/>
              <a:buChar char="•"/>
              <a:defRPr/>
            </a:pPr>
            <a:r>
              <a:rPr lang="en-US" sz="1200" i="1" dirty="0" smtClean="0">
                <a:solidFill>
                  <a:srgbClr val="162B48"/>
                </a:solidFill>
              </a:rPr>
              <a:t>Must be able to provide data with the current </a:t>
            </a:r>
            <a:r>
              <a:rPr lang="en-US" sz="1200" i="1" dirty="0" smtClean="0">
                <a:solidFill>
                  <a:srgbClr val="162B48"/>
                </a:solidFill>
              </a:rPr>
              <a:t>P</a:t>
            </a:r>
            <a:r>
              <a:rPr lang="en-US" sz="1200" i="1" dirty="0" smtClean="0">
                <a:solidFill>
                  <a:srgbClr val="162B48"/>
                </a:solidFill>
              </a:rPr>
              <a:t>ower BI dashboards being used</a:t>
            </a:r>
          </a:p>
        </p:txBody>
      </p:sp>
      <p:sp>
        <p:nvSpPr>
          <p:cNvPr id="18" name="Rectangle 17">
            <a:extLst>
              <a:ext uri="{FF2B5EF4-FFF2-40B4-BE49-F238E27FC236}">
                <a16:creationId xmlns="" xmlns:a16="http://schemas.microsoft.com/office/drawing/2014/main" id="{39953F4C-45CB-4E66-9422-BE0D4CD50298}"/>
              </a:ext>
            </a:extLst>
          </p:cNvPr>
          <p:cNvSpPr/>
          <p:nvPr/>
        </p:nvSpPr>
        <p:spPr>
          <a:xfrm>
            <a:off x="777773" y="3373261"/>
            <a:ext cx="3552180" cy="1015663"/>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Must be written in Python and/or R</a:t>
            </a: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Must be very intuitive for non-software engineers</a:t>
            </a:r>
          </a:p>
          <a:p>
            <a:pPr marL="171450" lvl="0" indent="-171450">
              <a:buFont typeface="Arial" panose="020B0604020202020204" pitchFamily="34" charset="0"/>
              <a:buChar char="•"/>
              <a:defRPr/>
            </a:pPr>
            <a:r>
              <a:rPr lang="en-US" sz="1200" i="1" dirty="0" smtClean="0">
                <a:solidFill>
                  <a:srgbClr val="162B48"/>
                </a:solidFill>
              </a:rPr>
              <a:t>Must follow the DRP process model that we were provided</a:t>
            </a:r>
            <a:endParaRPr lang="en-US" sz="1200" i="1" dirty="0" smtClean="0">
              <a:solidFill>
                <a:srgbClr val="162B48"/>
              </a:solidFill>
            </a:endParaRPr>
          </a:p>
        </p:txBody>
      </p:sp>
      <p:sp>
        <p:nvSpPr>
          <p:cNvPr id="19" name="Rectangle 18">
            <a:extLst>
              <a:ext uri="{FF2B5EF4-FFF2-40B4-BE49-F238E27FC236}">
                <a16:creationId xmlns="" xmlns:a16="http://schemas.microsoft.com/office/drawing/2014/main" id="{83E49F10-B2EA-432B-81C6-1268B68358FD}"/>
              </a:ext>
            </a:extLst>
          </p:cNvPr>
          <p:cNvSpPr/>
          <p:nvPr/>
        </p:nvSpPr>
        <p:spPr>
          <a:xfrm>
            <a:off x="777772" y="1203350"/>
            <a:ext cx="1387911"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Data</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1" name="Rectangle 20">
            <a:extLst>
              <a:ext uri="{FF2B5EF4-FFF2-40B4-BE49-F238E27FC236}">
                <a16:creationId xmlns="" xmlns:a16="http://schemas.microsoft.com/office/drawing/2014/main" id="{83AF25C7-BDC1-40C9-B6F9-22DA80333143}"/>
              </a:ext>
            </a:extLst>
          </p:cNvPr>
          <p:cNvSpPr/>
          <p:nvPr/>
        </p:nvSpPr>
        <p:spPr>
          <a:xfrm>
            <a:off x="777772" y="3045430"/>
            <a:ext cx="880754"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System</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Tree>
    <p:extLst>
      <p:ext uri="{BB962C8B-B14F-4D97-AF65-F5344CB8AC3E}">
        <p14:creationId xmlns:p14="http://schemas.microsoft.com/office/powerpoint/2010/main" val="124190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0070C0"/>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0070C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Requirements</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16158"/>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0070C0"/>
                </a:solidFill>
                <a:effectLst/>
                <a:uLnTx/>
                <a:uFillTx/>
                <a:latin typeface="FS Elliot Pro" panose="02000503040000020004" pitchFamily="50" charset="0"/>
                <a:ea typeface="Arial"/>
                <a:cs typeface="Arial"/>
                <a:sym typeface="Arial"/>
              </a:rPr>
              <a:t>System Design</a:t>
            </a:r>
            <a:endParaRPr kumimoji="0" sz="2500" b="0" i="0" u="none" strike="noStrike" kern="0" cap="none" spc="0" normalizeH="0" baseline="0" noProof="0" dirty="0">
              <a:ln>
                <a:noFill/>
              </a:ln>
              <a:solidFill>
                <a:srgbClr val="0070C0"/>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05223"/>
            <a:ext cx="2892447" cy="425988"/>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Testing &amp; Verification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Conclusion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3992" y="1736225"/>
            <a:ext cx="473202" cy="473202"/>
          </a:xfrm>
          <a:prstGeom prst="rect">
            <a:avLst/>
          </a:prstGeom>
          <a:noFill/>
          <a:ln>
            <a:noFill/>
          </a:ln>
        </p:spPr>
      </p:pic>
      <p:grpSp>
        <p:nvGrpSpPr>
          <p:cNvPr id="46" name="Shape 302">
            <a:extLst>
              <a:ext uri="{FF2B5EF4-FFF2-40B4-BE49-F238E27FC236}">
                <a16:creationId xmlns="" xmlns:a16="http://schemas.microsoft.com/office/drawing/2014/main" id="{4B3664FE-0F11-4C89-B593-175F5BDB5EAF}"/>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 xmlns:a16="http://schemas.microsoft.com/office/drawing/2014/main" id="{1378C735-5077-4A00-880E-85D98C5D9C57}"/>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 xmlns:a16="http://schemas.microsoft.com/office/drawing/2014/main" id="{7ED53FD8-058C-49BD-A99A-5E3BB2DBA44E}"/>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 xmlns:a16="http://schemas.microsoft.com/office/drawing/2014/main" id="{58DB3C41-A1FF-453D-89CC-259A10DFF6FD}"/>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 xmlns:a16="http://schemas.microsoft.com/office/drawing/2014/main" id="{C21AFEFD-57BA-468D-A71C-C09241AF8CD5}"/>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 xmlns:a16="http://schemas.microsoft.com/office/drawing/2014/main" id="{D48B0288-4989-4886-B485-5075AB46813A}"/>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 xmlns:a16="http://schemas.microsoft.com/office/drawing/2014/main" id="{88935424-428D-4EA7-B266-9928A936C068}"/>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 xmlns:a16="http://schemas.microsoft.com/office/drawing/2014/main" id="{B3F1B962-DCF7-4BD7-942D-E5BC3A8B4EE5}"/>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 xmlns:a16="http://schemas.microsoft.com/office/drawing/2014/main" id="{F52EE7D5-543D-4206-AC5C-CEC76F111F5F}"/>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 xmlns:a16="http://schemas.microsoft.com/office/drawing/2014/main" id="{F52A99A0-FEB9-4629-BF0D-7006491CDADC}"/>
              </a:ext>
            </a:extLst>
          </p:cNvPr>
          <p:cNvPicPr preferRelativeResize="0"/>
          <p:nvPr/>
        </p:nvPicPr>
        <p:blipFill rotWithShape="1">
          <a:blip r:embed="rId6">
            <a:alphaModFix/>
          </a:blip>
          <a:srcRect/>
          <a:stretch/>
        </p:blipFill>
        <p:spPr>
          <a:xfrm>
            <a:off x="4445257" y="2781616"/>
            <a:ext cx="473202" cy="473202"/>
          </a:xfrm>
          <a:prstGeom prst="rect">
            <a:avLst/>
          </a:prstGeom>
          <a:noFill/>
          <a:ln>
            <a:noFill/>
          </a:ln>
        </p:spPr>
      </p:pic>
      <p:sp>
        <p:nvSpPr>
          <p:cNvPr id="44" name="Slide Number Placeholder 1">
            <a:extLst>
              <a:ext uri="{FF2B5EF4-FFF2-40B4-BE49-F238E27FC236}">
                <a16:creationId xmlns="" xmlns:a16="http://schemas.microsoft.com/office/drawing/2014/main" id="{83B9FB42-2518-41BC-940C-6B7F6A897624}"/>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11</a:t>
            </a:fld>
            <a:endParaRPr lang="en-US"/>
          </a:p>
        </p:txBody>
      </p:sp>
    </p:spTree>
    <p:custDataLst>
      <p:tags r:id="rId1"/>
    </p:custDataLst>
    <p:extLst>
      <p:ext uri="{BB962C8B-B14F-4D97-AF65-F5344CB8AC3E}">
        <p14:creationId xmlns:p14="http://schemas.microsoft.com/office/powerpoint/2010/main" val="239195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Project Overview</a:t>
            </a:r>
            <a:endParaRPr lang="en-US" dirty="0"/>
          </a:p>
        </p:txBody>
      </p:sp>
      <p:sp>
        <p:nvSpPr>
          <p:cNvPr id="6"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a:xfrm>
            <a:off x="522514" y="748667"/>
            <a:ext cx="8229600" cy="188336"/>
          </a:xfrm>
        </p:spPr>
        <p:txBody>
          <a:bodyPr/>
          <a:lstStyle/>
          <a:p>
            <a:r>
              <a:rPr lang="en-US" dirty="0" smtClean="0"/>
              <a:t>As of October 2018</a:t>
            </a:r>
            <a:endParaRPr lang="en-US" dirty="0">
              <a:solidFill>
                <a:schemeClr val="accent2">
                  <a:lumMod val="50000"/>
                </a:schemeClr>
              </a:solidFill>
            </a:endParaRPr>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12</a:t>
            </a:fld>
            <a:endParaRPr lang="en-US"/>
          </a:p>
        </p:txBody>
      </p:sp>
      <p:pic>
        <p:nvPicPr>
          <p:cNvPr id="7" name="Graphic 75">
            <a:extLst>
              <a:ext uri="{FF2B5EF4-FFF2-40B4-BE49-F238E27FC236}">
                <a16:creationId xmlns:a16="http://schemas.microsoft.com/office/drawing/2014/main" xmlns="" id="{91EDB829-3365-4419-87D2-765B9FA14D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7200" y="842834"/>
            <a:ext cx="7903923" cy="4445957"/>
          </a:xfrm>
          <a:prstGeom prst="rect">
            <a:avLst/>
          </a:prstGeom>
        </p:spPr>
      </p:pic>
      <p:graphicFrame>
        <p:nvGraphicFramePr>
          <p:cNvPr id="3" name="Diagram 2"/>
          <p:cNvGraphicFramePr/>
          <p:nvPr>
            <p:extLst/>
          </p:nvPr>
        </p:nvGraphicFramePr>
        <p:xfrm>
          <a:off x="4740728" y="1139589"/>
          <a:ext cx="4174672" cy="33218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p:cNvGraphicFramePr/>
          <p:nvPr>
            <p:extLst/>
          </p:nvPr>
        </p:nvGraphicFramePr>
        <p:xfrm>
          <a:off x="458093" y="1078940"/>
          <a:ext cx="3826329" cy="36792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10412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80E019-07A5-4824-AF2B-01B41345DCF1}"/>
              </a:ext>
            </a:extLst>
          </p:cNvPr>
          <p:cNvSpPr>
            <a:spLocks noGrp="1"/>
          </p:cNvSpPr>
          <p:nvPr>
            <p:ph type="title"/>
          </p:nvPr>
        </p:nvSpPr>
        <p:spPr/>
        <p:txBody>
          <a:bodyPr/>
          <a:lstStyle/>
          <a:p>
            <a:r>
              <a:rPr lang="en-US" dirty="0" smtClean="0"/>
              <a:t>System Block Diagram</a:t>
            </a:r>
            <a:endParaRPr lang="en-US" dirty="0"/>
          </a:p>
        </p:txBody>
      </p:sp>
      <p:sp>
        <p:nvSpPr>
          <p:cNvPr id="2" name="Slide Number Placeholder 1">
            <a:extLst>
              <a:ext uri="{FF2B5EF4-FFF2-40B4-BE49-F238E27FC236}">
                <a16:creationId xmlns="" xmlns:a16="http://schemas.microsoft.com/office/drawing/2014/main" id="{A085CF0A-E6F3-4DB6-960B-B74845D53F46}"/>
              </a:ext>
            </a:extLst>
          </p:cNvPr>
          <p:cNvSpPr>
            <a:spLocks noGrp="1"/>
          </p:cNvSpPr>
          <p:nvPr>
            <p:ph type="sldNum" sz="quarter" idx="10"/>
          </p:nvPr>
        </p:nvSpPr>
        <p:spPr/>
        <p:txBody>
          <a:bodyPr/>
          <a:lstStyle/>
          <a:p>
            <a:fld id="{FE894C8D-A86E-C448-9CBF-AD01FEF18A38}" type="slidenum">
              <a:rPr lang="en-US" smtClean="0"/>
              <a:pPr/>
              <a:t>13</a:t>
            </a:fld>
            <a:endParaRPr lang="en-US"/>
          </a:p>
        </p:txBody>
      </p:sp>
      <p:pic>
        <p:nvPicPr>
          <p:cNvPr id="3" name="Picture 2"/>
          <p:cNvPicPr>
            <a:picLocks noChangeAspect="1"/>
          </p:cNvPicPr>
          <p:nvPr/>
        </p:nvPicPr>
        <p:blipFill rotWithShape="1">
          <a:blip r:embed="rId3"/>
          <a:srcRect r="-72" b="-496"/>
          <a:stretch/>
        </p:blipFill>
        <p:spPr>
          <a:xfrm>
            <a:off x="2117558" y="886899"/>
            <a:ext cx="4783127" cy="3575801"/>
          </a:xfrm>
          <a:prstGeom prst="rect">
            <a:avLst/>
          </a:prstGeom>
        </p:spPr>
      </p:pic>
      <p:sp>
        <p:nvSpPr>
          <p:cNvPr id="7" name="Rectangle 6"/>
          <p:cNvSpPr/>
          <p:nvPr/>
        </p:nvSpPr>
        <p:spPr>
          <a:xfrm>
            <a:off x="2117558" y="886899"/>
            <a:ext cx="4943260" cy="3678226"/>
          </a:xfrm>
          <a:prstGeom prst="rect">
            <a:avLst/>
          </a:prstGeom>
          <a:noFill/>
          <a:ln w="12700" cap="rnd">
            <a:solidFill>
              <a:schemeClr val="accent1"/>
            </a:solid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6229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System Block Diagram</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0" y="952494"/>
            <a:ext cx="7101280" cy="3696070"/>
          </a:xfrm>
          <a:prstGeom prst="rect">
            <a:avLst/>
          </a:prstGeom>
        </p:spPr>
      </p:pic>
    </p:spTree>
    <p:extLst>
      <p:ext uri="{BB962C8B-B14F-4D97-AF65-F5344CB8AC3E}">
        <p14:creationId xmlns:p14="http://schemas.microsoft.com/office/powerpoint/2010/main" val="2182625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Aggregation</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1" y="952494"/>
            <a:ext cx="7101278" cy="3696070"/>
          </a:xfrm>
          <a:prstGeom prst="rect">
            <a:avLst/>
          </a:prstGeom>
        </p:spPr>
      </p:pic>
    </p:spTree>
    <p:extLst>
      <p:ext uri="{BB962C8B-B14F-4D97-AF65-F5344CB8AC3E}">
        <p14:creationId xmlns:p14="http://schemas.microsoft.com/office/powerpoint/2010/main" val="44229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86FEE13-3066-47A9-9309-16597DCBF10A}"/>
              </a:ext>
            </a:extLst>
          </p:cNvPr>
          <p:cNvSpPr>
            <a:spLocks noGrp="1"/>
          </p:cNvSpPr>
          <p:nvPr>
            <p:ph type="title"/>
          </p:nvPr>
        </p:nvSpPr>
        <p:spPr>
          <a:prstGeom prst="rect">
            <a:avLst/>
          </a:prstGeom>
        </p:spPr>
        <p:txBody>
          <a:bodyPr/>
          <a:lstStyle/>
          <a:p>
            <a:r>
              <a:rPr lang="en-US" dirty="0" smtClean="0"/>
              <a:t>Factor Portfolio Aggregation</a:t>
            </a:r>
            <a:r>
              <a:rPr lang="en-US" dirty="0"/>
              <a:t/>
            </a:r>
            <a:br>
              <a:rPr lang="en-US" dirty="0"/>
            </a:br>
            <a:endParaRPr lang="en-US" dirty="0"/>
          </a:p>
        </p:txBody>
      </p:sp>
      <p:sp>
        <p:nvSpPr>
          <p:cNvPr id="31" name="Text Placeholder 31"/>
          <p:cNvSpPr>
            <a:spLocks noGrp="1"/>
          </p:cNvSpPr>
          <p:nvPr>
            <p:ph type="body" sz="quarter" idx="4294967295"/>
          </p:nvPr>
        </p:nvSpPr>
        <p:spPr>
          <a:xfrm>
            <a:off x="3162300" y="3146031"/>
            <a:ext cx="2717800" cy="508000"/>
          </a:xfrm>
          <a:prstGeom prst="rect">
            <a:avLst/>
          </a:prstGeom>
        </p:spPr>
        <p:txBody>
          <a:bodyPr/>
          <a:lstStyle/>
          <a:p>
            <a:pPr marL="0" indent="0" algn="ctr">
              <a:buNone/>
            </a:pPr>
            <a:r>
              <a:rPr lang="en-US" sz="2000" dirty="0" smtClean="0">
                <a:solidFill>
                  <a:srgbClr val="162B48"/>
                </a:solidFill>
              </a:rPr>
              <a:t>(Processing)</a:t>
            </a:r>
            <a:endParaRPr lang="en-US" sz="2000" dirty="0">
              <a:solidFill>
                <a:srgbClr val="162B48"/>
              </a:solidFill>
            </a:endParaRPr>
          </a:p>
        </p:txBody>
      </p:sp>
      <p:sp>
        <p:nvSpPr>
          <p:cNvPr id="32" name="Text Placeholder 32"/>
          <p:cNvSpPr>
            <a:spLocks noGrp="1"/>
          </p:cNvSpPr>
          <p:nvPr>
            <p:ph type="body" sz="quarter" idx="4294967295"/>
          </p:nvPr>
        </p:nvSpPr>
        <p:spPr>
          <a:xfrm>
            <a:off x="631825" y="3100388"/>
            <a:ext cx="2368550" cy="1088840"/>
          </a:xfrm>
          <a:prstGeom prst="rect">
            <a:avLst/>
          </a:prstGeom>
        </p:spPr>
        <p:txBody>
          <a:bodyPr/>
          <a:lstStyle/>
          <a:p>
            <a:pPr marL="0" indent="0" algn="ctr">
              <a:buNone/>
            </a:pPr>
            <a:r>
              <a:rPr lang="en-US" sz="2000" dirty="0" smtClean="0">
                <a:solidFill>
                  <a:srgbClr val="162B48"/>
                </a:solidFill>
              </a:rPr>
              <a:t>Raw Stock Level Data</a:t>
            </a:r>
            <a:endParaRPr lang="en-US" sz="2000" dirty="0">
              <a:solidFill>
                <a:srgbClr val="162B48"/>
              </a:solidFill>
            </a:endParaRPr>
          </a:p>
        </p:txBody>
      </p:sp>
      <p:sp>
        <p:nvSpPr>
          <p:cNvPr id="34" name="Text Placeholder 31"/>
          <p:cNvSpPr txBox="1">
            <a:spLocks/>
          </p:cNvSpPr>
          <p:nvPr/>
        </p:nvSpPr>
        <p:spPr>
          <a:xfrm>
            <a:off x="6115729" y="3096327"/>
            <a:ext cx="2221139" cy="508000"/>
          </a:xfrm>
          <a:prstGeom prst="rect">
            <a:avLst/>
          </a:prstGeom>
        </p:spPr>
        <p:txBody>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smtClean="0">
                <a:solidFill>
                  <a:srgbClr val="162B48"/>
                </a:solidFill>
              </a:rPr>
              <a:t>Aggregated Factor Portfolios</a:t>
            </a:r>
            <a:endParaRPr lang="en-US" sz="2000" dirty="0">
              <a:solidFill>
                <a:srgbClr val="162B48"/>
              </a:solidFill>
            </a:endParaRPr>
          </a:p>
        </p:txBody>
      </p:sp>
      <p:sp>
        <p:nvSpPr>
          <p:cNvPr id="2" name="Slide Number Placeholder 1">
            <a:extLst>
              <a:ext uri="{FF2B5EF4-FFF2-40B4-BE49-F238E27FC236}">
                <a16:creationId xmlns:a16="http://schemas.microsoft.com/office/drawing/2014/main" xmlns="" id="{38CF759C-F37A-4CC6-8596-60655D57187A}"/>
              </a:ext>
            </a:extLst>
          </p:cNvPr>
          <p:cNvSpPr>
            <a:spLocks noGrp="1"/>
          </p:cNvSpPr>
          <p:nvPr>
            <p:ph type="sldNum" sz="quarter" idx="10"/>
          </p:nvPr>
        </p:nvSpPr>
        <p:spPr/>
        <p:txBody>
          <a:bodyPr/>
          <a:lstStyle/>
          <a:p>
            <a:fld id="{FE894C8D-A86E-C448-9CBF-AD01FEF18A38}" type="slidenum">
              <a:rPr lang="en-US" smtClean="0">
                <a:solidFill>
                  <a:srgbClr val="464E7E">
                    <a:lumMod val="50000"/>
                  </a:srgbClr>
                </a:solidFill>
              </a:rPr>
              <a:pPr/>
              <a:t>16</a:t>
            </a:fld>
            <a:endParaRPr lang="en-US" dirty="0">
              <a:solidFill>
                <a:srgbClr val="464E7E">
                  <a:lumMod val="50000"/>
                </a:srgbClr>
              </a:solidFill>
            </a:endParaRPr>
          </a:p>
        </p:txBody>
      </p:sp>
      <p:pic>
        <p:nvPicPr>
          <p:cNvPr id="5" name="Picture 4"/>
          <p:cNvPicPr>
            <a:picLocks noChangeAspect="1"/>
          </p:cNvPicPr>
          <p:nvPr/>
        </p:nvPicPr>
        <p:blipFill>
          <a:blip r:embed="rId3"/>
          <a:stretch>
            <a:fillRect/>
          </a:stretch>
        </p:blipFill>
        <p:spPr>
          <a:xfrm>
            <a:off x="3860800" y="1708297"/>
            <a:ext cx="1320800" cy="1293776"/>
          </a:xfrm>
          <a:prstGeom prst="rect">
            <a:avLst/>
          </a:prstGeom>
        </p:spPr>
      </p:pic>
      <p:pic>
        <p:nvPicPr>
          <p:cNvPr id="6" name="Picture 5"/>
          <p:cNvPicPr>
            <a:picLocks noChangeAspect="1"/>
          </p:cNvPicPr>
          <p:nvPr/>
        </p:nvPicPr>
        <p:blipFill>
          <a:blip r:embed="rId4"/>
          <a:stretch>
            <a:fillRect/>
          </a:stretch>
        </p:blipFill>
        <p:spPr>
          <a:xfrm>
            <a:off x="6565899" y="1708297"/>
            <a:ext cx="1320801" cy="1298748"/>
          </a:xfrm>
          <a:prstGeom prst="rect">
            <a:avLst/>
          </a:prstGeom>
        </p:spPr>
      </p:pic>
      <p:pic>
        <p:nvPicPr>
          <p:cNvPr id="7" name="Picture 6"/>
          <p:cNvPicPr>
            <a:picLocks noChangeAspect="1"/>
          </p:cNvPicPr>
          <p:nvPr/>
        </p:nvPicPr>
        <p:blipFill>
          <a:blip r:embed="rId5"/>
          <a:stretch>
            <a:fillRect/>
          </a:stretch>
        </p:blipFill>
        <p:spPr>
          <a:xfrm>
            <a:off x="1155700" y="1708297"/>
            <a:ext cx="1320800" cy="1293776"/>
          </a:xfrm>
          <a:prstGeom prst="rect">
            <a:avLst/>
          </a:prstGeom>
        </p:spPr>
      </p:pic>
      <p:sp>
        <p:nvSpPr>
          <p:cNvPr id="8" name="Right Arrow 7"/>
          <p:cNvSpPr/>
          <p:nvPr/>
        </p:nvSpPr>
        <p:spPr>
          <a:xfrm>
            <a:off x="2885669" y="2197197"/>
            <a:ext cx="602511" cy="262270"/>
          </a:xfrm>
          <a:prstGeom prst="rightArrow">
            <a:avLst/>
          </a:prstGeom>
          <a:solidFill>
            <a:schemeClr val="tx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ight Arrow 14"/>
          <p:cNvSpPr/>
          <p:nvPr/>
        </p:nvSpPr>
        <p:spPr>
          <a:xfrm>
            <a:off x="5590769" y="2197197"/>
            <a:ext cx="602511" cy="262270"/>
          </a:xfrm>
          <a:prstGeom prst="rightArrow">
            <a:avLst/>
          </a:prstGeom>
          <a:solidFill>
            <a:schemeClr val="tx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40266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486B37-F3ED-4EF3-95A1-5966C3A936D1}"/>
              </a:ext>
            </a:extLst>
          </p:cNvPr>
          <p:cNvSpPr>
            <a:spLocks noGrp="1"/>
          </p:cNvSpPr>
          <p:nvPr>
            <p:ph type="title"/>
          </p:nvPr>
        </p:nvSpPr>
        <p:spPr/>
        <p:txBody>
          <a:bodyPr/>
          <a:lstStyle/>
          <a:p>
            <a:r>
              <a:rPr lang="en-US" dirty="0" smtClean="0"/>
              <a:t>Factor Portfolio Aggregation</a:t>
            </a:r>
            <a:endParaRPr lang="en-US" dirty="0"/>
          </a:p>
        </p:txBody>
      </p:sp>
      <p:sp>
        <p:nvSpPr>
          <p:cNvPr id="21" name="Rectangle 20">
            <a:extLst>
              <a:ext uri="{FF2B5EF4-FFF2-40B4-BE49-F238E27FC236}">
                <a16:creationId xmlns="" xmlns:a16="http://schemas.microsoft.com/office/drawing/2014/main" id="{2F98EAA9-9530-C742-9131-BFD785D5C7B0}"/>
              </a:ext>
            </a:extLst>
          </p:cNvPr>
          <p:cNvSpPr/>
          <p:nvPr/>
        </p:nvSpPr>
        <p:spPr>
          <a:xfrm>
            <a:off x="3495450" y="1983076"/>
            <a:ext cx="1890804" cy="369332"/>
          </a:xfrm>
          <a:prstGeom prst="rect">
            <a:avLst/>
          </a:prstGeom>
        </p:spPr>
        <p:txBody>
          <a:bodyPr wrap="square" anchor="ctr" anchorCtr="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62B48"/>
                </a:solidFill>
                <a:effectLst/>
                <a:uLnTx/>
                <a:uFillTx/>
                <a:latin typeface="FS Elliot Pro"/>
                <a:ea typeface="+mn-ea"/>
                <a:cs typeface="+mn-cs"/>
              </a:rPr>
              <a:t>(Processing)</a:t>
            </a:r>
            <a:endParaRPr kumimoji="0" lang="en-US" sz="18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2" name="Rectangle 21">
            <a:extLst>
              <a:ext uri="{FF2B5EF4-FFF2-40B4-BE49-F238E27FC236}">
                <a16:creationId xmlns="" xmlns:a16="http://schemas.microsoft.com/office/drawing/2014/main" id="{A2C55A44-2495-4141-B0DA-B332FBD43797}"/>
              </a:ext>
            </a:extLst>
          </p:cNvPr>
          <p:cNvSpPr/>
          <p:nvPr/>
        </p:nvSpPr>
        <p:spPr>
          <a:xfrm>
            <a:off x="6312778" y="2084484"/>
            <a:ext cx="2115311" cy="369332"/>
          </a:xfrm>
          <a:prstGeom prst="rect">
            <a:avLst/>
          </a:prstGeom>
        </p:spPr>
        <p:txBody>
          <a:bodyPr wrap="square" anchor="ctr" anchorCtr="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62B48"/>
                </a:solidFill>
                <a:effectLst/>
                <a:uLnTx/>
                <a:uFillTx/>
                <a:latin typeface="FS Elliot Pro"/>
                <a:ea typeface="+mn-ea"/>
                <a:cs typeface="+mn-cs"/>
              </a:rPr>
              <a:t>Aggregated</a:t>
            </a:r>
            <a:r>
              <a:rPr kumimoji="0" lang="en-US" sz="1800" b="1" i="0" u="none" strike="noStrike" kern="1200" cap="none" spc="0" normalizeH="0" noProof="0" dirty="0" smtClean="0">
                <a:ln>
                  <a:noFill/>
                </a:ln>
                <a:solidFill>
                  <a:srgbClr val="162B48"/>
                </a:solidFill>
                <a:effectLst/>
                <a:uLnTx/>
                <a:uFillTx/>
                <a:latin typeface="FS Elliot Pro"/>
                <a:ea typeface="+mn-ea"/>
                <a:cs typeface="+mn-cs"/>
              </a:rPr>
              <a:t> Factor Portfolios</a:t>
            </a:r>
            <a:endParaRPr kumimoji="0" lang="en-US" sz="1800" b="1" i="0" u="none" strike="noStrike" kern="1200" cap="none" spc="0" normalizeH="0" baseline="0" noProof="0" dirty="0">
              <a:ln>
                <a:noFill/>
              </a:ln>
              <a:solidFill>
                <a:srgbClr val="162B48"/>
              </a:solidFill>
              <a:effectLst/>
              <a:uLnTx/>
              <a:uFillTx/>
              <a:latin typeface="FS Elliot Pro"/>
              <a:ea typeface="+mn-ea"/>
              <a:cs typeface="+mn-cs"/>
            </a:endParaRPr>
          </a:p>
        </p:txBody>
      </p:sp>
      <p:pic>
        <p:nvPicPr>
          <p:cNvPr id="7" name="Graphic 6">
            <a:extLst>
              <a:ext uri="{FF2B5EF4-FFF2-40B4-BE49-F238E27FC236}">
                <a16:creationId xmlns="" xmlns:a16="http://schemas.microsoft.com/office/drawing/2014/main" id="{5BA0FE9A-734C-004A-934C-9D8113B8C23E}"/>
              </a:ext>
            </a:extLst>
          </p:cNvPr>
          <p:cNvPicPr>
            <a:picLocks noChangeAspect="1"/>
          </p:cNvPicPr>
          <p:nvPr/>
        </p:nvPicPr>
        <p:blipFill>
          <a:blip r:embed="rId3">
            <a:extLst>
              <a:ext uri="{96DAC541-7B7A-43D3-8B79-37D633B846F1}">
                <asvg:svgBlip xmlns="" xmlns:asvg="http://schemas.microsoft.com/office/drawing/2016/SVG/main" r:embed="rId9"/>
              </a:ext>
            </a:extLst>
          </a:blip>
          <a:stretch>
            <a:fillRect/>
          </a:stretch>
        </p:blipFill>
        <p:spPr>
          <a:xfrm>
            <a:off x="7237084" y="1516154"/>
            <a:ext cx="266700" cy="257175"/>
          </a:xfrm>
          <a:prstGeom prst="rect">
            <a:avLst/>
          </a:prstGeom>
        </p:spPr>
      </p:pic>
      <p:sp>
        <p:nvSpPr>
          <p:cNvPr id="3" name="TextBox 2">
            <a:extLst>
              <a:ext uri="{FF2B5EF4-FFF2-40B4-BE49-F238E27FC236}">
                <a16:creationId xmlns="" xmlns:a16="http://schemas.microsoft.com/office/drawing/2014/main" id="{98DDEFFE-37F3-4029-8AA7-40C15CEB1DA2}"/>
              </a:ext>
            </a:extLst>
          </p:cNvPr>
          <p:cNvSpPr txBox="1"/>
          <p:nvPr/>
        </p:nvSpPr>
        <p:spPr>
          <a:xfrm>
            <a:off x="690084" y="1983076"/>
            <a:ext cx="2161266" cy="328160"/>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62B48"/>
                </a:solidFill>
                <a:effectLst/>
                <a:uLnTx/>
                <a:uFillTx/>
                <a:latin typeface="FS Elliot Pro"/>
                <a:ea typeface="+mn-ea"/>
                <a:cs typeface="+mn-cs"/>
              </a:rPr>
              <a:t>Raw Stock level Data</a:t>
            </a:r>
            <a:endParaRPr kumimoji="0" lang="en-US" sz="18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9" name="Slide Number Placeholder 1">
            <a:extLst>
              <a:ext uri="{FF2B5EF4-FFF2-40B4-BE49-F238E27FC236}">
                <a16:creationId xmlns="" xmlns:a16="http://schemas.microsoft.com/office/drawing/2014/main" id="{E0DAE64E-B0F2-4C8A-B2EF-B81D2A19D51C}"/>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17</a:t>
            </a:fld>
            <a:endParaRPr lang="en-US"/>
          </a:p>
        </p:txBody>
      </p:sp>
      <p:grpSp>
        <p:nvGrpSpPr>
          <p:cNvPr id="37" name="Group 36">
            <a:extLst>
              <a:ext uri="{FF2B5EF4-FFF2-40B4-BE49-F238E27FC236}">
                <a16:creationId xmlns="" xmlns:a16="http://schemas.microsoft.com/office/drawing/2014/main" id="{D2F6F7C3-1D7A-284C-AF32-3A35E25F0BCF}"/>
              </a:ext>
            </a:extLst>
          </p:cNvPr>
          <p:cNvGrpSpPr/>
          <p:nvPr/>
        </p:nvGrpSpPr>
        <p:grpSpPr>
          <a:xfrm>
            <a:off x="1473137" y="1363519"/>
            <a:ext cx="595160" cy="595160"/>
            <a:chOff x="4291566" y="2892442"/>
            <a:chExt cx="595160" cy="595160"/>
          </a:xfrm>
        </p:grpSpPr>
        <p:sp>
          <p:nvSpPr>
            <p:cNvPr id="38" name="Oval 37">
              <a:extLst>
                <a:ext uri="{FF2B5EF4-FFF2-40B4-BE49-F238E27FC236}">
                  <a16:creationId xmlns="" xmlns:a16="http://schemas.microsoft.com/office/drawing/2014/main" id="{127681E6-33B0-3740-BD7D-5F9E3369F9E4}"/>
                </a:ext>
              </a:extLst>
            </p:cNvPr>
            <p:cNvSpPr/>
            <p:nvPr/>
          </p:nvSpPr>
          <p:spPr>
            <a:xfrm>
              <a:off x="4291566" y="2892442"/>
              <a:ext cx="595160" cy="595160"/>
            </a:xfrm>
            <a:prstGeom prst="ellipse">
              <a:avLst/>
            </a:prstGeom>
            <a:solidFill>
              <a:srgbClr val="0091D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S Elliot Pro"/>
                <a:ea typeface="+mn-ea"/>
                <a:cs typeface="+mn-cs"/>
              </a:endParaRPr>
            </a:p>
          </p:txBody>
        </p:sp>
        <p:pic>
          <p:nvPicPr>
            <p:cNvPr id="39" name="Graphic 12">
              <a:extLst>
                <a:ext uri="{FF2B5EF4-FFF2-40B4-BE49-F238E27FC236}">
                  <a16:creationId xmlns="" xmlns:a16="http://schemas.microsoft.com/office/drawing/2014/main" id="{4E55B240-E540-2F4D-A6E8-E091F7CD32A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86812" y="3071944"/>
              <a:ext cx="204669" cy="236157"/>
            </a:xfrm>
            <a:prstGeom prst="rect">
              <a:avLst/>
            </a:prstGeom>
          </p:spPr>
        </p:pic>
      </p:grpSp>
      <p:pic>
        <p:nvPicPr>
          <p:cNvPr id="40" name="Picture 39"/>
          <p:cNvPicPr>
            <a:picLocks noChangeAspect="1"/>
          </p:cNvPicPr>
          <p:nvPr/>
        </p:nvPicPr>
        <p:blipFill>
          <a:blip r:embed="rId12"/>
          <a:stretch>
            <a:fillRect/>
          </a:stretch>
        </p:blipFill>
        <p:spPr>
          <a:xfrm>
            <a:off x="4143272" y="1388491"/>
            <a:ext cx="595160" cy="577179"/>
          </a:xfrm>
          <a:prstGeom prst="rect">
            <a:avLst/>
          </a:prstGeom>
        </p:spPr>
      </p:pic>
      <p:pic>
        <p:nvPicPr>
          <p:cNvPr id="42" name="Picture 41"/>
          <p:cNvPicPr>
            <a:picLocks noChangeAspect="1"/>
          </p:cNvPicPr>
          <p:nvPr/>
        </p:nvPicPr>
        <p:blipFill>
          <a:blip r:embed="rId13"/>
          <a:stretch>
            <a:fillRect/>
          </a:stretch>
        </p:blipFill>
        <p:spPr>
          <a:xfrm>
            <a:off x="7072854" y="1392986"/>
            <a:ext cx="595160" cy="568190"/>
          </a:xfrm>
          <a:prstGeom prst="rect">
            <a:avLst/>
          </a:prstGeom>
        </p:spPr>
      </p:pic>
      <p:graphicFrame>
        <p:nvGraphicFramePr>
          <p:cNvPr id="43" name="Table 42">
            <a:extLst>
              <a:ext uri="{FF2B5EF4-FFF2-40B4-BE49-F238E27FC236}">
                <a16:creationId xmlns="" xmlns:a16="http://schemas.microsoft.com/office/drawing/2014/main" id="{89DDD231-4A8F-4336-95C7-03C8AF8EF946}"/>
              </a:ext>
            </a:extLst>
          </p:cNvPr>
          <p:cNvGraphicFramePr>
            <a:graphicFrameLocks noGrp="1"/>
          </p:cNvGraphicFramePr>
          <p:nvPr>
            <p:extLst>
              <p:ext uri="{D42A27DB-BD31-4B8C-83A1-F6EECF244321}">
                <p14:modId xmlns:p14="http://schemas.microsoft.com/office/powerpoint/2010/main" val="189915358"/>
              </p:ext>
            </p:extLst>
          </p:nvPr>
        </p:nvGraphicFramePr>
        <p:xfrm>
          <a:off x="323850" y="2632058"/>
          <a:ext cx="3230793" cy="2032000"/>
        </p:xfrm>
        <a:graphic>
          <a:graphicData uri="http://schemas.openxmlformats.org/drawingml/2006/table">
            <a:tbl>
              <a:tblPr/>
              <a:tblGrid>
                <a:gridCol w="810066">
                  <a:extLst>
                    <a:ext uri="{9D8B030D-6E8A-4147-A177-3AD203B41FA5}">
                      <a16:colId xmlns="" xmlns:a16="http://schemas.microsoft.com/office/drawing/2014/main" val="4015153982"/>
                    </a:ext>
                  </a:extLst>
                </a:gridCol>
                <a:gridCol w="601057">
                  <a:extLst>
                    <a:ext uri="{9D8B030D-6E8A-4147-A177-3AD203B41FA5}">
                      <a16:colId xmlns="" xmlns:a16="http://schemas.microsoft.com/office/drawing/2014/main" val="2798467900"/>
                    </a:ext>
                  </a:extLst>
                </a:gridCol>
                <a:gridCol w="909835">
                  <a:extLst>
                    <a:ext uri="{9D8B030D-6E8A-4147-A177-3AD203B41FA5}">
                      <a16:colId xmlns="" xmlns:a16="http://schemas.microsoft.com/office/drawing/2014/main" val="3672081880"/>
                    </a:ext>
                  </a:extLst>
                </a:gridCol>
                <a:gridCol w="909835">
                  <a:extLst>
                    <a:ext uri="{9D8B030D-6E8A-4147-A177-3AD203B41FA5}">
                      <a16:colId xmlns="" xmlns:a16="http://schemas.microsoft.com/office/drawing/2014/main" val="709918492"/>
                    </a:ext>
                  </a:extLst>
                </a:gridCol>
              </a:tblGrid>
              <a:tr h="154329">
                <a:tc>
                  <a:txBody>
                    <a:bodyPr/>
                    <a:lstStyle/>
                    <a:p>
                      <a:pPr algn="ctr" rtl="0" fontAlgn="ctr"/>
                      <a:r>
                        <a:rPr lang="en-US" sz="1200" dirty="0">
                          <a:effectLst/>
                        </a:rPr>
                        <a:t>date</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ticker</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err="1">
                          <a:effectLst/>
                        </a:rPr>
                        <a:t>sales_g</a:t>
                      </a:r>
                      <a:endParaRPr lang="en-US" sz="1200" dirty="0">
                        <a:effectLst/>
                      </a:endParaRP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err="1">
                          <a:effectLst/>
                        </a:rPr>
                        <a:t>mcap</a:t>
                      </a:r>
                      <a:endParaRPr lang="en-US" sz="1200" dirty="0">
                        <a:effectLst/>
                      </a:endParaRP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729388969"/>
                  </a:ext>
                </a:extLst>
              </a:tr>
              <a:tr h="154329">
                <a:tc rowSpan="4">
                  <a:txBody>
                    <a:bodyPr/>
                    <a:lstStyle/>
                    <a:p>
                      <a:pPr algn="ctr" rtl="0" fontAlgn="ctr"/>
                      <a:r>
                        <a:rPr lang="en-US" sz="1200" dirty="0">
                          <a:effectLst/>
                        </a:rPr>
                        <a:t>08-21-2015</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AAPL</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25.930147</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a:effectLst/>
                        </a:rPr>
                        <a:t>603119.94</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6785012"/>
                  </a:ext>
                </a:extLst>
              </a:tr>
              <a:tr h="154329">
                <a:tc vMerge="1">
                  <a:txBody>
                    <a:bodyPr/>
                    <a:lstStyle/>
                    <a:p>
                      <a:endParaRPr lang="en-US"/>
                    </a:p>
                  </a:txBody>
                  <a:tcPr/>
                </a:tc>
                <a:tc>
                  <a:txBody>
                    <a:bodyPr/>
                    <a:lstStyle/>
                    <a:p>
                      <a:pPr algn="ctr" rtl="0" fontAlgn="ctr"/>
                      <a:r>
                        <a:rPr lang="en-US" sz="1200" dirty="0">
                          <a:effectLst/>
                        </a:rPr>
                        <a:t>ABBV</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8.972895</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104983.71</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52629643"/>
                  </a:ext>
                </a:extLst>
              </a:tr>
              <a:tr h="154329">
                <a:tc vMerge="1">
                  <a:txBody>
                    <a:bodyPr/>
                    <a:lstStyle/>
                    <a:p>
                      <a:endParaRPr lang="en-US"/>
                    </a:p>
                  </a:txBody>
                  <a:tcPr>
                    <a:lnT w="6350" cap="flat" cmpd="sng" algn="ctr">
                      <a:solidFill>
                        <a:srgbClr val="CCCCCC"/>
                      </a:solidFill>
                      <a:prstDash val="solid"/>
                      <a:round/>
                      <a:headEnd type="none" w="med" len="med"/>
                      <a:tailEnd type="none" w="med" len="med"/>
                    </a:lnT>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86182524"/>
                  </a:ext>
                </a:extLst>
              </a:tr>
              <a:tr h="154329">
                <a:tc vMerge="1">
                  <a:txBody>
                    <a:bodyPr/>
                    <a:lstStyle/>
                    <a:p>
                      <a:endParaRPr lang="en-US"/>
                    </a:p>
                  </a:txBody>
                  <a:tcPr/>
                </a:tc>
                <a:tc>
                  <a:txBody>
                    <a:bodyPr/>
                    <a:lstStyle/>
                    <a:p>
                      <a:pPr algn="ctr" rtl="0" fontAlgn="ctr"/>
                      <a:r>
                        <a:rPr lang="en-US" sz="1200" dirty="0">
                          <a:effectLst/>
                        </a:rPr>
                        <a:t>ZTS</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4.312786</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22462.459</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20570374"/>
                  </a:ext>
                </a:extLst>
              </a:tr>
              <a:tr h="151648">
                <a:tc>
                  <a:txBody>
                    <a:bodyPr/>
                    <a:lstStyle/>
                    <a:p>
                      <a:pPr algn="ctr" rtl="0" fontAlgn="ctr"/>
                      <a:r>
                        <a:rPr lang="en-US" sz="1200">
                          <a:effectLst/>
                        </a:rPr>
                        <a:t>08-28-2015</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a:effectLst/>
                        </a:rPr>
                        <a:t>AAPL</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25.930147</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646061.4</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22907710"/>
                  </a:ext>
                </a:extLst>
              </a:tr>
              <a:tr h="154329">
                <a:tc>
                  <a:txBody>
                    <a:bodyPr/>
                    <a:lstStyle/>
                    <a:p>
                      <a:pPr algn="ctr" rtl="0" fontAlgn="ctr"/>
                      <a:r>
                        <a:rPr lang="en-US" sz="1200">
                          <a:effectLst/>
                        </a:rPr>
                        <a:t>⋮</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13371127"/>
                  </a:ext>
                </a:extLst>
              </a:tr>
              <a:tr h="154329">
                <a:tc>
                  <a:txBody>
                    <a:bodyPr/>
                    <a:lstStyle/>
                    <a:p>
                      <a:pPr algn="ctr" rtl="0" fontAlgn="ctr"/>
                      <a:r>
                        <a:rPr lang="en-US" sz="1200">
                          <a:effectLst/>
                        </a:rPr>
                        <a:t>05-10-2019</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a:effectLst/>
                        </a:rPr>
                        <a:t>ZTS</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a:effectLst/>
                        </a:rPr>
                        <a:t>11.236173</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dirty="0">
                          <a:effectLst/>
                        </a:rPr>
                        <a:t>45820.613</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37958914"/>
                  </a:ext>
                </a:extLst>
              </a:tr>
            </a:tbl>
          </a:graphicData>
        </a:graphic>
      </p:graphicFrame>
      <p:graphicFrame>
        <p:nvGraphicFramePr>
          <p:cNvPr id="44" name="Table 43">
            <a:extLst>
              <a:ext uri="{FF2B5EF4-FFF2-40B4-BE49-F238E27FC236}">
                <a16:creationId xmlns="" xmlns:a16="http://schemas.microsoft.com/office/drawing/2014/main" id="{0F5804E2-E8E6-4D0F-A75D-BD59540B0F51}"/>
              </a:ext>
            </a:extLst>
          </p:cNvPr>
          <p:cNvGraphicFramePr>
            <a:graphicFrameLocks noGrp="1"/>
          </p:cNvGraphicFramePr>
          <p:nvPr>
            <p:extLst>
              <p:ext uri="{D42A27DB-BD31-4B8C-83A1-F6EECF244321}">
                <p14:modId xmlns:p14="http://schemas.microsoft.com/office/powerpoint/2010/main" val="4104092643"/>
              </p:ext>
            </p:extLst>
          </p:nvPr>
        </p:nvGraphicFramePr>
        <p:xfrm>
          <a:off x="5386255" y="2632058"/>
          <a:ext cx="3218752" cy="2032003"/>
        </p:xfrm>
        <a:graphic>
          <a:graphicData uri="http://schemas.openxmlformats.org/drawingml/2006/table">
            <a:tbl>
              <a:tblPr/>
              <a:tblGrid>
                <a:gridCol w="974841">
                  <a:extLst>
                    <a:ext uri="{9D8B030D-6E8A-4147-A177-3AD203B41FA5}">
                      <a16:colId xmlns="" xmlns:a16="http://schemas.microsoft.com/office/drawing/2014/main" val="812316779"/>
                    </a:ext>
                  </a:extLst>
                </a:gridCol>
                <a:gridCol w="859936">
                  <a:extLst>
                    <a:ext uri="{9D8B030D-6E8A-4147-A177-3AD203B41FA5}">
                      <a16:colId xmlns="" xmlns:a16="http://schemas.microsoft.com/office/drawing/2014/main" val="3912408460"/>
                    </a:ext>
                  </a:extLst>
                </a:gridCol>
                <a:gridCol w="390078">
                  <a:extLst>
                    <a:ext uri="{9D8B030D-6E8A-4147-A177-3AD203B41FA5}">
                      <a16:colId xmlns="" xmlns:a16="http://schemas.microsoft.com/office/drawing/2014/main" val="2861124210"/>
                    </a:ext>
                  </a:extLst>
                </a:gridCol>
                <a:gridCol w="993897">
                  <a:extLst>
                    <a:ext uri="{9D8B030D-6E8A-4147-A177-3AD203B41FA5}">
                      <a16:colId xmlns="" xmlns:a16="http://schemas.microsoft.com/office/drawing/2014/main" val="1613240601"/>
                    </a:ext>
                  </a:extLst>
                </a:gridCol>
              </a:tblGrid>
              <a:tr h="449305">
                <a:tc>
                  <a:txBody>
                    <a:bodyPr/>
                    <a:lstStyle/>
                    <a:p>
                      <a:pPr algn="ctr" rtl="0" fontAlgn="ctr"/>
                      <a:r>
                        <a:rPr lang="en-US" sz="1200" dirty="0">
                          <a:effectLst/>
                        </a:rPr>
                        <a:t>date</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factor</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aggregated</a:t>
                      </a:r>
                      <a:br>
                        <a:rPr lang="en-US" sz="1200" dirty="0">
                          <a:effectLst/>
                        </a:rPr>
                      </a:br>
                      <a:r>
                        <a:rPr lang="en-US" sz="1200" dirty="0">
                          <a:effectLst/>
                        </a:rPr>
                        <a:t>return</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61829654"/>
                  </a:ext>
                </a:extLst>
              </a:tr>
              <a:tr h="263783">
                <a:tc rowSpan="2">
                  <a:txBody>
                    <a:bodyPr/>
                    <a:lstStyle/>
                    <a:p>
                      <a:pPr algn="ctr" rtl="0" fontAlgn="ctr"/>
                      <a:r>
                        <a:rPr lang="en-US" sz="1200">
                          <a:effectLst/>
                        </a:rPr>
                        <a:t>08-21-2015</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sales_g</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2.509556</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59813555"/>
                  </a:ext>
                </a:extLst>
              </a:tr>
              <a:tr h="263783">
                <a:tc vMerge="1">
                  <a:txBody>
                    <a:bodyPr/>
                    <a:lstStyle/>
                    <a:p>
                      <a:endParaRPr lang="en-US"/>
                    </a:p>
                  </a:txBody>
                  <a:tcPr/>
                </a:tc>
                <a:tc>
                  <a:txBody>
                    <a:bodyPr/>
                    <a:lstStyle/>
                    <a:p>
                      <a:pPr algn="ctr" rtl="0" fontAlgn="ctr"/>
                      <a:r>
                        <a:rPr lang="en-US" sz="1200" dirty="0" err="1">
                          <a:effectLst/>
                        </a:rPr>
                        <a:t>mcap</a:t>
                      </a:r>
                      <a:endParaRPr lang="en-US" sz="1200" dirty="0">
                        <a:effectLst/>
                      </a:endParaRP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0.066887</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04588658"/>
                  </a:ext>
                </a:extLst>
              </a:tr>
              <a:tr h="263783">
                <a:tc rowSpan="2">
                  <a:txBody>
                    <a:bodyPr/>
                    <a:lstStyle/>
                    <a:p>
                      <a:pPr algn="ctr" rtl="0" fontAlgn="ctr"/>
                      <a:r>
                        <a:rPr lang="en-US" sz="1200">
                          <a:effectLst/>
                        </a:rPr>
                        <a:t>08-28-2015</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sales_g</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-7.881269</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81129812"/>
                  </a:ext>
                </a:extLst>
              </a:tr>
              <a:tr h="263783">
                <a:tc vMerge="1">
                  <a:txBody>
                    <a:bodyPr/>
                    <a:lstStyle/>
                    <a:p>
                      <a:endParaRPr lang="en-US"/>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mcap</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-1.762554</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35445807"/>
                  </a:ext>
                </a:extLst>
              </a:tr>
              <a:tr h="263783">
                <a:tc>
                  <a:txBody>
                    <a:bodyPr/>
                    <a:lstStyle/>
                    <a:p>
                      <a:pPr algn="ctr" rtl="0" fontAlgn="ctr"/>
                      <a:r>
                        <a:rPr lang="en-US" sz="1200">
                          <a:effectLst/>
                        </a:rPr>
                        <a:t>⋮</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4510996"/>
                  </a:ext>
                </a:extLst>
              </a:tr>
              <a:tr h="263783">
                <a:tc>
                  <a:txBody>
                    <a:bodyPr/>
                    <a:lstStyle/>
                    <a:p>
                      <a:pPr algn="ctr" rtl="0" fontAlgn="ctr"/>
                      <a:r>
                        <a:rPr lang="en-US" sz="1200" dirty="0">
                          <a:effectLst/>
                        </a:rPr>
                        <a:t>05-10-2019</a:t>
                      </a:r>
                    </a:p>
                  </a:txBody>
                  <a:tcPr marL="19050" marR="19050" marT="12700" marB="1270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a:effectLst/>
                        </a:rPr>
                        <a:t>mcap</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a:t>
                      </a:r>
                    </a:p>
                  </a:txBody>
                  <a:tcPr marL="19050" marR="19050" marT="12700" marB="127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dirty="0">
                          <a:effectLst/>
                        </a:rPr>
                        <a:t>4.176405</a:t>
                      </a:r>
                    </a:p>
                  </a:txBody>
                  <a:tcPr marL="19050" marR="19050" marT="12700" marB="1270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70775327"/>
                  </a:ext>
                </a:extLst>
              </a:tr>
            </a:tbl>
          </a:graphicData>
        </a:graphic>
      </p:graphicFrame>
      <p:sp>
        <p:nvSpPr>
          <p:cNvPr id="4" name="Lightning Bolt 3"/>
          <p:cNvSpPr/>
          <p:nvPr/>
        </p:nvSpPr>
        <p:spPr>
          <a:xfrm>
            <a:off x="3673929" y="2718707"/>
            <a:ext cx="1575707" cy="1657350"/>
          </a:xfrm>
          <a:prstGeom prst="lightningBolt">
            <a:avLst/>
          </a:prstGeom>
          <a:solidFill>
            <a:srgbClr val="F0F517"/>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56465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97521938-A60D-4ABC-AD41-8776A4705C12}"/>
              </a:ext>
            </a:extLst>
          </p:cNvPr>
          <p:cNvSpPr>
            <a:spLocks noGrp="1"/>
          </p:cNvSpPr>
          <p:nvPr>
            <p:ph type="title"/>
          </p:nvPr>
        </p:nvSpPr>
        <p:spPr>
          <a:prstGeom prst="rect">
            <a:avLst/>
          </a:prstGeom>
        </p:spPr>
        <p:txBody>
          <a:bodyPr/>
          <a:lstStyle/>
          <a:p>
            <a:r>
              <a:rPr lang="en-US" dirty="0" smtClean="0"/>
              <a:t>Factor Portfolio Aggregation</a:t>
            </a:r>
            <a:endParaRPr lang="en-US" dirty="0"/>
          </a:p>
        </p:txBody>
      </p:sp>
      <p:sp>
        <p:nvSpPr>
          <p:cNvPr id="2" name="Slide Number Placeholder 1">
            <a:extLst>
              <a:ext uri="{FF2B5EF4-FFF2-40B4-BE49-F238E27FC236}">
                <a16:creationId xmlns:a16="http://schemas.microsoft.com/office/drawing/2014/main" xmlns="" id="{2EB21E1A-EE3D-46A4-A46C-FB9155272B58}"/>
              </a:ext>
            </a:extLst>
          </p:cNvPr>
          <p:cNvSpPr>
            <a:spLocks noGrp="1"/>
          </p:cNvSpPr>
          <p:nvPr>
            <p:ph type="sldNum" sz="quarter" idx="10"/>
          </p:nvPr>
        </p:nvSpPr>
        <p:spPr/>
        <p:txBody>
          <a:bodyPr/>
          <a:lstStyle/>
          <a:p>
            <a:fld id="{FE894C8D-A86E-C448-9CBF-AD01FEF18A38}" type="slidenum">
              <a:rPr lang="en-US" smtClean="0"/>
              <a:pPr/>
              <a:t>18</a:t>
            </a:fld>
            <a:endParaRPr lang="en-US"/>
          </a:p>
        </p:txBody>
      </p:sp>
      <p:pic>
        <p:nvPicPr>
          <p:cNvPr id="1028" name="Picture 4" descr="https://lh6.googleusercontent.com/QTt5JECkF093P29VdRz2oPUEFNoLm7mR25OBYSyqrguIFjXpxkRyNW8FXl9MSyS7wZPHoko6YeTg14KxOYS0FGDSGLl39T890vCLuu9DlnHmg-j7hB_o0v-C2MvcIReOcTDmUv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451"/>
            <a:ext cx="9144000" cy="299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71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Predictions</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1" y="952494"/>
            <a:ext cx="7101278" cy="3696070"/>
          </a:xfrm>
          <a:prstGeom prst="rect">
            <a:avLst/>
          </a:prstGeom>
        </p:spPr>
      </p:pic>
    </p:spTree>
    <p:extLst>
      <p:ext uri="{BB962C8B-B14F-4D97-AF65-F5344CB8AC3E}">
        <p14:creationId xmlns:p14="http://schemas.microsoft.com/office/powerpoint/2010/main" val="309117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5">
            <a:extLst>
              <a:ext uri="{FF2B5EF4-FFF2-40B4-BE49-F238E27FC236}">
                <a16:creationId xmlns="" xmlns:a16="http://schemas.microsoft.com/office/drawing/2014/main" id="{7AA5F52B-85B8-4A5F-877C-A902711198E6}"/>
              </a:ext>
            </a:extLst>
          </p:cNvPr>
          <p:cNvSpPr txBox="1"/>
          <p:nvPr/>
        </p:nvSpPr>
        <p:spPr>
          <a:xfrm>
            <a:off x="1588025" y="3105500"/>
            <a:ext cx="1513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Drake Mossman</a:t>
            </a:r>
            <a:endParaRPr sz="1100" b="1" dirty="0">
              <a:solidFill>
                <a:srgbClr val="FFFFFF"/>
              </a:solidFill>
              <a:ea typeface="Helvetica Neue"/>
              <a:cs typeface="Helvetica Neue"/>
              <a:sym typeface="Helvetica Neue"/>
            </a:endParaRPr>
          </a:p>
        </p:txBody>
      </p:sp>
      <p:sp>
        <p:nvSpPr>
          <p:cNvPr id="8" name="Shape 126">
            <a:extLst>
              <a:ext uri="{FF2B5EF4-FFF2-40B4-BE49-F238E27FC236}">
                <a16:creationId xmlns="" xmlns:a16="http://schemas.microsoft.com/office/drawing/2014/main" id="{DDEFBB9D-3D01-4399-9D36-0FA6D32DC7D1}"/>
              </a:ext>
            </a:extLst>
          </p:cNvPr>
          <p:cNvSpPr txBox="1"/>
          <p:nvPr/>
        </p:nvSpPr>
        <p:spPr>
          <a:xfrm>
            <a:off x="4347325" y="3105500"/>
            <a:ext cx="1602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Jacob Richards</a:t>
            </a:r>
            <a:endParaRPr sz="1100" b="1" dirty="0">
              <a:solidFill>
                <a:srgbClr val="FFFFFF"/>
              </a:solidFill>
              <a:ea typeface="Helvetica Neue"/>
              <a:cs typeface="Helvetica Neue"/>
              <a:sym typeface="Helvetica Neue"/>
            </a:endParaRPr>
          </a:p>
        </p:txBody>
      </p:sp>
      <p:sp>
        <p:nvSpPr>
          <p:cNvPr id="9" name="Shape 127">
            <a:extLst>
              <a:ext uri="{FF2B5EF4-FFF2-40B4-BE49-F238E27FC236}">
                <a16:creationId xmlns="" xmlns:a16="http://schemas.microsoft.com/office/drawing/2014/main" id="{DC0AA23B-C45E-4190-98D6-CBC7253FA024}"/>
              </a:ext>
            </a:extLst>
          </p:cNvPr>
          <p:cNvSpPr txBox="1"/>
          <p:nvPr/>
        </p:nvSpPr>
        <p:spPr>
          <a:xfrm>
            <a:off x="7285925" y="3105500"/>
            <a:ext cx="1602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Nathan Schaffer</a:t>
            </a:r>
            <a:endParaRPr sz="1100" b="1" dirty="0">
              <a:solidFill>
                <a:srgbClr val="FFFFFF"/>
              </a:solidFill>
              <a:ea typeface="Helvetica Neue"/>
              <a:cs typeface="Helvetica Neue"/>
              <a:sym typeface="Helvetica Neue"/>
            </a:endParaRPr>
          </a:p>
        </p:txBody>
      </p:sp>
      <p:pic>
        <p:nvPicPr>
          <p:cNvPr id="10" name="Shape 128">
            <a:extLst>
              <a:ext uri="{FF2B5EF4-FFF2-40B4-BE49-F238E27FC236}">
                <a16:creationId xmlns="" xmlns:a16="http://schemas.microsoft.com/office/drawing/2014/main" id="{73209A2A-E561-458B-8EBA-1BE055B1CBE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451178" y="2970861"/>
            <a:ext cx="1032747" cy="1028401"/>
          </a:xfrm>
          <a:prstGeom prst="ellipse">
            <a:avLst/>
          </a:prstGeom>
          <a:noFill/>
          <a:ln w="38100" cap="flat" cmpd="sng">
            <a:solidFill>
              <a:srgbClr val="FFFFFF"/>
            </a:solidFill>
            <a:prstDash val="solid"/>
            <a:round/>
            <a:headEnd type="none" w="sm" len="sm"/>
            <a:tailEnd type="none" w="sm" len="sm"/>
          </a:ln>
        </p:spPr>
      </p:pic>
      <p:pic>
        <p:nvPicPr>
          <p:cNvPr id="11" name="Shape 129">
            <a:extLst>
              <a:ext uri="{FF2B5EF4-FFF2-40B4-BE49-F238E27FC236}">
                <a16:creationId xmlns="" xmlns:a16="http://schemas.microsoft.com/office/drawing/2014/main" id="{B528D72F-FC63-4AA5-A4C0-53046E2177CB}"/>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3214296" y="2979150"/>
            <a:ext cx="1020557" cy="1020900"/>
          </a:xfrm>
          <a:prstGeom prst="ellipse">
            <a:avLst/>
          </a:prstGeom>
          <a:noFill/>
          <a:ln w="38100" cap="flat" cmpd="sng">
            <a:solidFill>
              <a:srgbClr val="FFFFFF"/>
            </a:solidFill>
            <a:prstDash val="solid"/>
            <a:round/>
            <a:headEnd type="none" w="sm" len="sm"/>
            <a:tailEnd type="none" w="sm" len="sm"/>
          </a:ln>
        </p:spPr>
      </p:pic>
      <p:pic>
        <p:nvPicPr>
          <p:cNvPr id="12" name="Shape 130">
            <a:extLst>
              <a:ext uri="{FF2B5EF4-FFF2-40B4-BE49-F238E27FC236}">
                <a16:creationId xmlns="" xmlns:a16="http://schemas.microsoft.com/office/drawing/2014/main" id="{AB74A72E-8F10-47E5-876C-12D8B2997838}"/>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6120225" y="2992453"/>
            <a:ext cx="1019400" cy="1015098"/>
          </a:xfrm>
          <a:prstGeom prst="ellipse">
            <a:avLst/>
          </a:prstGeom>
          <a:noFill/>
          <a:ln w="38100" cap="flat" cmpd="sng">
            <a:solidFill>
              <a:srgbClr val="FFFFFF"/>
            </a:solidFill>
            <a:prstDash val="solid"/>
            <a:round/>
            <a:headEnd type="none" w="sm" len="sm"/>
            <a:tailEnd type="none" w="sm" len="sm"/>
          </a:ln>
        </p:spPr>
      </p:pic>
      <p:pic>
        <p:nvPicPr>
          <p:cNvPr id="13" name="Shape 131">
            <a:extLst>
              <a:ext uri="{FF2B5EF4-FFF2-40B4-BE49-F238E27FC236}">
                <a16:creationId xmlns="" xmlns:a16="http://schemas.microsoft.com/office/drawing/2014/main" id="{0571ED26-E295-4432-B6AA-8FEF0D3AFE39}"/>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464525" y="1331325"/>
            <a:ext cx="1019400" cy="1019400"/>
          </a:xfrm>
          <a:prstGeom prst="ellipse">
            <a:avLst/>
          </a:prstGeom>
          <a:solidFill>
            <a:schemeClr val="bg1"/>
          </a:solidFill>
          <a:ln w="38100" cap="flat" cmpd="sng">
            <a:solidFill>
              <a:srgbClr val="FFFFFF"/>
            </a:solidFill>
            <a:prstDash val="solid"/>
            <a:round/>
            <a:headEnd type="none" w="sm" len="sm"/>
            <a:tailEnd type="none" w="sm" len="sm"/>
          </a:ln>
        </p:spPr>
      </p:pic>
      <p:pic>
        <p:nvPicPr>
          <p:cNvPr id="14" name="Shape 132">
            <a:extLst>
              <a:ext uri="{FF2B5EF4-FFF2-40B4-BE49-F238E27FC236}">
                <a16:creationId xmlns="" xmlns:a16="http://schemas.microsoft.com/office/drawing/2014/main" id="{1A86BB2F-A184-4010-B23D-EB7FFC82523A}"/>
              </a:ext>
            </a:extLst>
          </p:cNvPr>
          <p:cNvPicPr preferRelativeResize="0"/>
          <p:nvPr/>
        </p:nvPicPr>
        <p:blipFill>
          <a:blip r:embed="rId7">
            <a:extLst>
              <a:ext uri="{28A0092B-C50C-407E-A947-70E740481C1C}">
                <a14:useLocalDpi xmlns:a14="http://schemas.microsoft.com/office/drawing/2010/main" val="0"/>
              </a:ext>
            </a:extLst>
          </a:blip>
          <a:stretch>
            <a:fillRect/>
          </a:stretch>
        </p:blipFill>
        <p:spPr>
          <a:xfrm>
            <a:off x="6121843" y="1331325"/>
            <a:ext cx="1016163" cy="1019400"/>
          </a:xfrm>
          <a:prstGeom prst="ellipse">
            <a:avLst/>
          </a:prstGeom>
          <a:noFill/>
          <a:ln w="38100" cap="flat" cmpd="sng">
            <a:solidFill>
              <a:srgbClr val="FFFFFF"/>
            </a:solidFill>
            <a:prstDash val="solid"/>
            <a:round/>
            <a:headEnd type="none" w="sm" len="sm"/>
            <a:tailEnd type="none" w="sm" len="sm"/>
          </a:ln>
        </p:spPr>
      </p:pic>
      <p:sp>
        <p:nvSpPr>
          <p:cNvPr id="15" name="Shape 133">
            <a:extLst>
              <a:ext uri="{FF2B5EF4-FFF2-40B4-BE49-F238E27FC236}">
                <a16:creationId xmlns="" xmlns:a16="http://schemas.microsoft.com/office/drawing/2014/main" id="{B8FE6912-9DB3-4537-80C8-822615B26187}"/>
              </a:ext>
            </a:extLst>
          </p:cNvPr>
          <p:cNvSpPr txBox="1"/>
          <p:nvPr/>
        </p:nvSpPr>
        <p:spPr>
          <a:xfrm>
            <a:off x="1592500" y="1446525"/>
            <a:ext cx="1513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Josiah Anderson</a:t>
            </a:r>
            <a:endParaRPr sz="1100" b="1" dirty="0">
              <a:solidFill>
                <a:srgbClr val="FFFFFF"/>
              </a:solidFill>
              <a:ea typeface="Helvetica Neue"/>
              <a:cs typeface="Helvetica Neue"/>
              <a:sym typeface="Helvetica Neue"/>
            </a:endParaRPr>
          </a:p>
        </p:txBody>
      </p:sp>
      <p:sp>
        <p:nvSpPr>
          <p:cNvPr id="16" name="Shape 134">
            <a:extLst>
              <a:ext uri="{FF2B5EF4-FFF2-40B4-BE49-F238E27FC236}">
                <a16:creationId xmlns="" xmlns:a16="http://schemas.microsoft.com/office/drawing/2014/main" id="{A085F216-D3AB-4F93-93A7-F4AA7DDCA164}"/>
              </a:ext>
            </a:extLst>
          </p:cNvPr>
          <p:cNvSpPr txBox="1"/>
          <p:nvPr/>
        </p:nvSpPr>
        <p:spPr>
          <a:xfrm>
            <a:off x="4392000" y="1446525"/>
            <a:ext cx="1429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err="1" smtClean="0">
                <a:solidFill>
                  <a:srgbClr val="FFFFFF"/>
                </a:solidFill>
                <a:ea typeface="Helvetica Neue"/>
                <a:cs typeface="Helvetica Neue"/>
                <a:sym typeface="Helvetica Neue"/>
              </a:rPr>
              <a:t>DohYun</a:t>
            </a:r>
            <a:r>
              <a:rPr lang="en-US" sz="1100" b="1" dirty="0" smtClean="0">
                <a:solidFill>
                  <a:srgbClr val="FFFFFF"/>
                </a:solidFill>
                <a:ea typeface="Helvetica Neue"/>
                <a:cs typeface="Helvetica Neue"/>
                <a:sym typeface="Helvetica Neue"/>
              </a:rPr>
              <a:t> Kim</a:t>
            </a:r>
            <a:endParaRPr sz="1100" b="1" dirty="0">
              <a:solidFill>
                <a:srgbClr val="FFFFFF"/>
              </a:solidFill>
              <a:ea typeface="Helvetica Neue"/>
              <a:cs typeface="Helvetica Neue"/>
              <a:sym typeface="Helvetica Neue"/>
            </a:endParaRPr>
          </a:p>
        </p:txBody>
      </p:sp>
      <p:sp>
        <p:nvSpPr>
          <p:cNvPr id="17" name="Shape 135">
            <a:extLst>
              <a:ext uri="{FF2B5EF4-FFF2-40B4-BE49-F238E27FC236}">
                <a16:creationId xmlns="" xmlns:a16="http://schemas.microsoft.com/office/drawing/2014/main" id="{58A31CE5-AD00-48FD-B3F7-F63AF5F1A92C}"/>
              </a:ext>
            </a:extLst>
          </p:cNvPr>
          <p:cNvSpPr txBox="1"/>
          <p:nvPr/>
        </p:nvSpPr>
        <p:spPr>
          <a:xfrm>
            <a:off x="7285925" y="1446525"/>
            <a:ext cx="1284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Gabe Klein</a:t>
            </a:r>
            <a:endParaRPr sz="1100" b="1" dirty="0">
              <a:solidFill>
                <a:srgbClr val="FFFFFF"/>
              </a:solidFill>
              <a:ea typeface="Helvetica Neue"/>
              <a:cs typeface="Helvetica Neue"/>
              <a:sym typeface="Helvetica Neue"/>
            </a:endParaRPr>
          </a:p>
        </p:txBody>
      </p:sp>
      <p:pic>
        <p:nvPicPr>
          <p:cNvPr id="18" name="Shape 137">
            <a:extLst>
              <a:ext uri="{FF2B5EF4-FFF2-40B4-BE49-F238E27FC236}">
                <a16:creationId xmlns="" xmlns:a16="http://schemas.microsoft.com/office/drawing/2014/main" id="{C073110F-8861-4249-B70F-E973DF4488CC}"/>
              </a:ext>
            </a:extLst>
          </p:cNvPr>
          <p:cNvPicPr preferRelativeResize="0"/>
          <p:nvPr/>
        </p:nvPicPr>
        <p:blipFill>
          <a:blip r:embed="rId8">
            <a:extLst>
              <a:ext uri="{28A0092B-C50C-407E-A947-70E740481C1C}">
                <a14:useLocalDpi xmlns:a14="http://schemas.microsoft.com/office/drawing/2010/main" val="0"/>
              </a:ext>
            </a:extLst>
          </a:blip>
          <a:stretch>
            <a:fillRect/>
          </a:stretch>
        </p:blipFill>
        <p:spPr>
          <a:xfrm>
            <a:off x="3245600" y="1337475"/>
            <a:ext cx="1007100" cy="1007100"/>
          </a:xfrm>
          <a:prstGeom prst="ellipse">
            <a:avLst/>
          </a:prstGeom>
          <a:noFill/>
          <a:ln w="38100" cap="flat" cmpd="sng">
            <a:solidFill>
              <a:srgbClr val="FFFFFF"/>
            </a:solidFill>
            <a:prstDash val="solid"/>
            <a:round/>
            <a:headEnd type="none" w="sm" len="sm"/>
            <a:tailEnd type="none" w="sm" len="sm"/>
          </a:ln>
        </p:spPr>
      </p:pic>
      <p:sp>
        <p:nvSpPr>
          <p:cNvPr id="19" name="Title 4">
            <a:extLst>
              <a:ext uri="{FF2B5EF4-FFF2-40B4-BE49-F238E27FC236}">
                <a16:creationId xmlns="" xmlns:a16="http://schemas.microsoft.com/office/drawing/2014/main" id="{7B57D900-0311-4E87-AC5D-6704AEEB8DDF}"/>
              </a:ext>
            </a:extLst>
          </p:cNvPr>
          <p:cNvSpPr txBox="1">
            <a:spLocks/>
          </p:cNvSpPr>
          <p:nvPr/>
        </p:nvSpPr>
        <p:spPr>
          <a:xfrm>
            <a:off x="457200" y="403603"/>
            <a:ext cx="8229600" cy="533400"/>
          </a:xfrm>
          <a:prstGeom prst="rect">
            <a:avLst/>
          </a:prstGeom>
        </p:spPr>
        <p:txBody>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r>
              <a:rPr lang="en-US">
                <a:solidFill>
                  <a:schemeClr val="bg1"/>
                </a:solidFill>
                <a:latin typeface="+mn-lt"/>
              </a:rPr>
              <a:t>Meet the Team</a:t>
            </a:r>
          </a:p>
        </p:txBody>
      </p:sp>
      <p:sp>
        <p:nvSpPr>
          <p:cNvPr id="20"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67F45A6F-7F74-4F9E-BAFE-559A5B825654}"/>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21" name="Slide Number Placeholder 1">
            <a:extLst>
              <a:ext uri="{FF2B5EF4-FFF2-40B4-BE49-F238E27FC236}">
                <a16:creationId xmlns="" xmlns:a16="http://schemas.microsoft.com/office/drawing/2014/main" id="{79B9E472-904B-4127-B0F9-0F6A9C44D6B7}"/>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2</a:t>
            </a:fld>
            <a:endParaRPr lang="en-US"/>
          </a:p>
        </p:txBody>
      </p:sp>
    </p:spTree>
    <p:extLst>
      <p:ext uri="{BB962C8B-B14F-4D97-AF65-F5344CB8AC3E}">
        <p14:creationId xmlns:p14="http://schemas.microsoft.com/office/powerpoint/2010/main" val="2149442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97521938-A60D-4ABC-AD41-8776A4705C12}"/>
              </a:ext>
            </a:extLst>
          </p:cNvPr>
          <p:cNvSpPr>
            <a:spLocks noGrp="1"/>
          </p:cNvSpPr>
          <p:nvPr>
            <p:ph type="title"/>
          </p:nvPr>
        </p:nvSpPr>
        <p:spPr>
          <a:prstGeom prst="rect">
            <a:avLst/>
          </a:prstGeom>
        </p:spPr>
        <p:txBody>
          <a:bodyPr/>
          <a:lstStyle/>
          <a:p>
            <a:r>
              <a:rPr lang="en-US" dirty="0" smtClean="0"/>
              <a:t>Predictions</a:t>
            </a:r>
            <a:endParaRPr lang="en-US" dirty="0"/>
          </a:p>
        </p:txBody>
      </p:sp>
      <p:sp>
        <p:nvSpPr>
          <p:cNvPr id="2" name="Slide Number Placeholder 1">
            <a:extLst>
              <a:ext uri="{FF2B5EF4-FFF2-40B4-BE49-F238E27FC236}">
                <a16:creationId xmlns:a16="http://schemas.microsoft.com/office/drawing/2014/main" xmlns="" id="{2EB21E1A-EE3D-46A4-A46C-FB9155272B58}"/>
              </a:ext>
            </a:extLst>
          </p:cNvPr>
          <p:cNvSpPr>
            <a:spLocks noGrp="1"/>
          </p:cNvSpPr>
          <p:nvPr>
            <p:ph type="sldNum" sz="quarter" idx="10"/>
          </p:nvPr>
        </p:nvSpPr>
        <p:spPr/>
        <p:txBody>
          <a:bodyPr/>
          <a:lstStyle/>
          <a:p>
            <a:fld id="{FE894C8D-A86E-C448-9CBF-AD01FEF18A38}" type="slidenum">
              <a:rPr lang="en-US" smtClean="0"/>
              <a:pPr/>
              <a:t>20</a:t>
            </a:fld>
            <a:endParaRPr lang="en-US"/>
          </a:p>
        </p:txBody>
      </p:sp>
      <p:pic>
        <p:nvPicPr>
          <p:cNvPr id="4" name="Picture 3">
            <a:extLst>
              <a:ext uri="{FF2B5EF4-FFF2-40B4-BE49-F238E27FC236}">
                <a16:creationId xmlns="" xmlns:a16="http://schemas.microsoft.com/office/drawing/2014/main" id="{07B49F3C-06CE-421C-8A19-E516CC65C675}"/>
              </a:ext>
            </a:extLst>
          </p:cNvPr>
          <p:cNvPicPr>
            <a:picLocks noChangeAspect="1"/>
          </p:cNvPicPr>
          <p:nvPr/>
        </p:nvPicPr>
        <p:blipFill>
          <a:blip r:embed="rId3"/>
          <a:stretch>
            <a:fillRect/>
          </a:stretch>
        </p:blipFill>
        <p:spPr>
          <a:xfrm>
            <a:off x="0" y="758064"/>
            <a:ext cx="9144000" cy="3627372"/>
          </a:xfrm>
          <a:prstGeom prst="rect">
            <a:avLst/>
          </a:prstGeom>
        </p:spPr>
      </p:pic>
    </p:spTree>
    <p:extLst>
      <p:ext uri="{BB962C8B-B14F-4D97-AF65-F5344CB8AC3E}">
        <p14:creationId xmlns:p14="http://schemas.microsoft.com/office/powerpoint/2010/main" val="15015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Scoring</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1" y="952494"/>
            <a:ext cx="7101278" cy="3696070"/>
          </a:xfrm>
          <a:prstGeom prst="rect">
            <a:avLst/>
          </a:prstGeom>
        </p:spPr>
      </p:pic>
    </p:spTree>
    <p:extLst>
      <p:ext uri="{BB962C8B-B14F-4D97-AF65-F5344CB8AC3E}">
        <p14:creationId xmlns:p14="http://schemas.microsoft.com/office/powerpoint/2010/main" val="180581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97521938-A60D-4ABC-AD41-8776A4705C12}"/>
              </a:ext>
            </a:extLst>
          </p:cNvPr>
          <p:cNvSpPr>
            <a:spLocks noGrp="1"/>
          </p:cNvSpPr>
          <p:nvPr>
            <p:ph type="title"/>
          </p:nvPr>
        </p:nvSpPr>
        <p:spPr>
          <a:prstGeom prst="rect">
            <a:avLst/>
          </a:prstGeom>
        </p:spPr>
        <p:txBody>
          <a:bodyPr/>
          <a:lstStyle/>
          <a:p>
            <a:r>
              <a:rPr lang="en-US" dirty="0" smtClean="0"/>
              <a:t>Scoring</a:t>
            </a:r>
            <a:endParaRPr lang="en-US" dirty="0"/>
          </a:p>
        </p:txBody>
      </p:sp>
      <p:sp>
        <p:nvSpPr>
          <p:cNvPr id="2" name="Slide Number Placeholder 1">
            <a:extLst>
              <a:ext uri="{FF2B5EF4-FFF2-40B4-BE49-F238E27FC236}">
                <a16:creationId xmlns:a16="http://schemas.microsoft.com/office/drawing/2014/main" xmlns="" id="{2EB21E1A-EE3D-46A4-A46C-FB9155272B58}"/>
              </a:ext>
            </a:extLst>
          </p:cNvPr>
          <p:cNvSpPr>
            <a:spLocks noGrp="1"/>
          </p:cNvSpPr>
          <p:nvPr>
            <p:ph type="sldNum" sz="quarter" idx="10"/>
          </p:nvPr>
        </p:nvSpPr>
        <p:spPr/>
        <p:txBody>
          <a:bodyPr/>
          <a:lstStyle/>
          <a:p>
            <a:fld id="{FE894C8D-A86E-C448-9CBF-AD01FEF18A38}" type="slidenum">
              <a:rPr lang="en-US" smtClean="0"/>
              <a:pPr/>
              <a:t>22</a:t>
            </a:fld>
            <a:endParaRPr lang="en-US"/>
          </a:p>
        </p:txBody>
      </p:sp>
      <p:pic>
        <p:nvPicPr>
          <p:cNvPr id="1026" name="Picture 2" descr="https://lh5.googleusercontent.com/UEtzSZSnh8qm2tBihilvJHsrcKJtSbrZUvkSAxU6as4PiEfDhz3vxEt0bUy8BowVHbQi6v8rPGI5zcIjEVuutOS6biqpi2qCOdIm1LBd7jTQdCV5pjV9NPXqSEBEkKpwZNsnSR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00051"/>
            <a:ext cx="5943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A25D0923-168E-48E5-8DED-F617B3EF8CAA}"/>
              </a:ext>
            </a:extLst>
          </p:cNvPr>
          <p:cNvSpPr/>
          <p:nvPr/>
        </p:nvSpPr>
        <p:spPr>
          <a:xfrm>
            <a:off x="323851" y="1101765"/>
            <a:ext cx="2509156" cy="2308324"/>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Abstract Class Implemented by the user</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Takes in Factor Portfolio objects and Predicted Values</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Generates a weight value for each factor </a:t>
            </a:r>
          </a:p>
          <a:p>
            <a:pPr marL="171450" lvl="0" indent="-171450">
              <a:buFont typeface="Arial" panose="020B0604020202020204" pitchFamily="34" charset="0"/>
              <a:buChar char="•"/>
              <a:defRPr/>
            </a:pP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Our team created a sample implementation for testing</a:t>
            </a:r>
          </a:p>
          <a:p>
            <a:pPr marL="171450" lvl="0" indent="-171450">
              <a:buFont typeface="Arial" panose="020B0604020202020204" pitchFamily="34" charset="0"/>
              <a:buChar char="•"/>
              <a:defRPr/>
            </a:pPr>
            <a:endParaRPr lang="en-US" sz="1200" i="1" dirty="0">
              <a:solidFill>
                <a:srgbClr val="162B48"/>
              </a:solidFill>
            </a:endParaRPr>
          </a:p>
        </p:txBody>
      </p:sp>
      <p:sp>
        <p:nvSpPr>
          <p:cNvPr id="6" name="Rectangle 5">
            <a:extLst>
              <a:ext uri="{FF2B5EF4-FFF2-40B4-BE49-F238E27FC236}">
                <a16:creationId xmlns="" xmlns:a16="http://schemas.microsoft.com/office/drawing/2014/main" id="{39953F4C-45CB-4E66-9422-BE0D4CD50298}"/>
              </a:ext>
            </a:extLst>
          </p:cNvPr>
          <p:cNvSpPr/>
          <p:nvPr/>
        </p:nvSpPr>
        <p:spPr>
          <a:xfrm>
            <a:off x="323851" y="3503163"/>
            <a:ext cx="8346620" cy="830997"/>
          </a:xfrm>
          <a:prstGeom prst="rect">
            <a:avLst/>
          </a:prstGeom>
          <a:ln>
            <a:solidFill>
              <a:srgbClr val="A6A6A9"/>
            </a:solidFill>
          </a:ln>
        </p:spPr>
        <p:txBody>
          <a:bodyPr wrap="square" numCol="2">
            <a:spAutoFit/>
          </a:bodyPr>
          <a:lstStyle/>
          <a:p>
            <a:pPr marL="171450" lvl="0" indent="-171450">
              <a:buFont typeface="Arial" panose="020B0604020202020204" pitchFamily="34" charset="0"/>
              <a:buChar char="•"/>
              <a:defRPr/>
            </a:pPr>
            <a:r>
              <a:rPr lang="en-US" sz="1200" i="1" dirty="0" smtClean="0">
                <a:solidFill>
                  <a:srgbClr val="162B48"/>
                </a:solidFill>
              </a:rPr>
              <a:t>Abstract Class implemented by the user</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Takes in a table of weights created by the previous step</a:t>
            </a:r>
          </a:p>
          <a:p>
            <a:pPr marL="171450" lvl="0" indent="-171450">
              <a:buFont typeface="Arial" panose="020B0604020202020204" pitchFamily="34" charset="0"/>
              <a:buChar char="•"/>
              <a:defRPr/>
            </a:pPr>
            <a:r>
              <a:rPr lang="en-US" sz="1200" i="1" dirty="0" smtClean="0">
                <a:solidFill>
                  <a:srgbClr val="162B48"/>
                </a:solidFill>
              </a:rPr>
              <a:t>Queries the entire universe of data to score stocks base on the weights</a:t>
            </a:r>
          </a:p>
          <a:p>
            <a:pPr marL="171450" lvl="0" indent="-171450">
              <a:buFont typeface="Arial" panose="020B0604020202020204" pitchFamily="34" charset="0"/>
              <a:buChar char="•"/>
              <a:defRPr/>
            </a:pPr>
            <a:r>
              <a:rPr lang="en-US" sz="1200" i="1" dirty="0" smtClean="0">
                <a:solidFill>
                  <a:srgbClr val="162B48"/>
                </a:solidFill>
              </a:rPr>
              <a:t>Outputs a score for each stock between 0 and 1</a:t>
            </a:r>
          </a:p>
        </p:txBody>
      </p:sp>
      <p:sp>
        <p:nvSpPr>
          <p:cNvPr id="7" name="Rectangle 6">
            <a:extLst>
              <a:ext uri="{FF2B5EF4-FFF2-40B4-BE49-F238E27FC236}">
                <a16:creationId xmlns="" xmlns:a16="http://schemas.microsoft.com/office/drawing/2014/main" id="{83E49F10-B2EA-432B-81C6-1268B68358FD}"/>
              </a:ext>
            </a:extLst>
          </p:cNvPr>
          <p:cNvSpPr/>
          <p:nvPr/>
        </p:nvSpPr>
        <p:spPr>
          <a:xfrm>
            <a:off x="295275" y="778600"/>
            <a:ext cx="2609850"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Factor Policy</a:t>
            </a:r>
            <a:r>
              <a:rPr kumimoji="0" lang="en-US" sz="1500" b="1" i="0" u="none" strike="noStrike" kern="1200" cap="none" spc="0" normalizeH="0" noProof="0" dirty="0" smtClean="0">
                <a:ln>
                  <a:noFill/>
                </a:ln>
                <a:solidFill>
                  <a:srgbClr val="162B48"/>
                </a:solidFill>
                <a:effectLst/>
                <a:uLnTx/>
                <a:uFillTx/>
                <a:latin typeface="FS Elliot Pro"/>
                <a:ea typeface="+mn-ea"/>
                <a:cs typeface="+mn-cs"/>
              </a:rPr>
              <a:t> Generation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8" name="Rectangle 7">
            <a:extLst>
              <a:ext uri="{FF2B5EF4-FFF2-40B4-BE49-F238E27FC236}">
                <a16:creationId xmlns="" xmlns:a16="http://schemas.microsoft.com/office/drawing/2014/main" id="{83AF25C7-BDC1-40C9-B6F9-22DA80333143}"/>
              </a:ext>
            </a:extLst>
          </p:cNvPr>
          <p:cNvSpPr/>
          <p:nvPr/>
        </p:nvSpPr>
        <p:spPr>
          <a:xfrm>
            <a:off x="3194051" y="3179998"/>
            <a:ext cx="2606219" cy="3231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Stock Scoring</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Tree>
    <p:extLst>
      <p:ext uri="{BB962C8B-B14F-4D97-AF65-F5344CB8AC3E}">
        <p14:creationId xmlns:p14="http://schemas.microsoft.com/office/powerpoint/2010/main" val="88513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Database</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1" y="952494"/>
            <a:ext cx="7101278" cy="3696070"/>
          </a:xfrm>
          <a:prstGeom prst="rect">
            <a:avLst/>
          </a:prstGeom>
        </p:spPr>
      </p:pic>
    </p:spTree>
    <p:extLst>
      <p:ext uri="{BB962C8B-B14F-4D97-AF65-F5344CB8AC3E}">
        <p14:creationId xmlns:p14="http://schemas.microsoft.com/office/powerpoint/2010/main" val="65540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49DA8E1-C2E6-4140-9EDA-ADC453069624}"/>
              </a:ext>
            </a:extLst>
          </p:cNvPr>
          <p:cNvSpPr>
            <a:spLocks noGrp="1"/>
          </p:cNvSpPr>
          <p:nvPr>
            <p:ph type="title"/>
          </p:nvPr>
        </p:nvSpPr>
        <p:spPr/>
        <p:txBody>
          <a:bodyPr/>
          <a:lstStyle/>
          <a:p>
            <a:r>
              <a:rPr lang="en-US" dirty="0" smtClean="0"/>
              <a:t>Database</a:t>
            </a:r>
            <a:endParaRPr lang="en-US" dirty="0"/>
          </a:p>
        </p:txBody>
      </p:sp>
      <p:sp>
        <p:nvSpPr>
          <p:cNvPr id="20" name="Slide Number Placeholder 1">
            <a:extLst>
              <a:ext uri="{FF2B5EF4-FFF2-40B4-BE49-F238E27FC236}">
                <a16:creationId xmlns="" xmlns:a16="http://schemas.microsoft.com/office/drawing/2014/main" id="{42093485-414E-4DB5-A767-E69147912515}"/>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24</a:t>
            </a:fld>
            <a:endParaRPr lang="en-US"/>
          </a:p>
        </p:txBody>
      </p:sp>
      <p:graphicFrame>
        <p:nvGraphicFramePr>
          <p:cNvPr id="2" name="Diagram 1"/>
          <p:cNvGraphicFramePr/>
          <p:nvPr>
            <p:extLst>
              <p:ext uri="{D42A27DB-BD31-4B8C-83A1-F6EECF244321}">
                <p14:modId xmlns:p14="http://schemas.microsoft.com/office/powerpoint/2010/main" val="935880570"/>
              </p:ext>
            </p:extLst>
          </p:nvPr>
        </p:nvGraphicFramePr>
        <p:xfrm>
          <a:off x="3671207" y="4036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 xmlns:a16="http://schemas.microsoft.com/office/drawing/2014/main" id="{81EF7332-C333-4377-91C0-FA4A9121E29A}"/>
              </a:ext>
            </a:extLst>
          </p:cNvPr>
          <p:cNvGrpSpPr/>
          <p:nvPr/>
        </p:nvGrpSpPr>
        <p:grpSpPr>
          <a:xfrm>
            <a:off x="4710793" y="1676324"/>
            <a:ext cx="1477736" cy="1518557"/>
            <a:chOff x="4291566" y="2892442"/>
            <a:chExt cx="595160" cy="595160"/>
          </a:xfrm>
        </p:grpSpPr>
        <p:sp>
          <p:nvSpPr>
            <p:cNvPr id="21" name="Oval 20">
              <a:extLst>
                <a:ext uri="{FF2B5EF4-FFF2-40B4-BE49-F238E27FC236}">
                  <a16:creationId xmlns="" xmlns:a16="http://schemas.microsoft.com/office/drawing/2014/main" id="{775E1ED8-55FD-48A7-B36F-9424EEE04CD8}"/>
                </a:ext>
              </a:extLst>
            </p:cNvPr>
            <p:cNvSpPr/>
            <p:nvPr/>
          </p:nvSpPr>
          <p:spPr>
            <a:xfrm>
              <a:off x="4291566" y="289244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Graphic 228">
              <a:extLst>
                <a:ext uri="{FF2B5EF4-FFF2-40B4-BE49-F238E27FC236}">
                  <a16:creationId xmlns="" xmlns:a16="http://schemas.microsoft.com/office/drawing/2014/main" id="{60340670-B2F6-4748-AF4D-216E40B830F2}"/>
                </a:ext>
              </a:extLst>
            </p:cNvPr>
            <p:cNvPicPr>
              <a:picLocks noChangeAspect="1"/>
            </p:cNvPicPr>
            <p:nvPr/>
          </p:nvPicPr>
          <p:blipFill>
            <a:blip r:embed="rId8">
              <a:extLst>
                <a:ext uri="{96DAC541-7B7A-43D3-8B79-37D633B846F1}">
                  <asvg:svgBlip xmlns="" xmlns:asvg="http://schemas.microsoft.com/office/drawing/2016/SVG/main" r:embed="rId30"/>
                </a:ext>
              </a:extLst>
            </a:blip>
            <a:stretch>
              <a:fillRect/>
            </a:stretch>
          </p:blipFill>
          <p:spPr>
            <a:xfrm>
              <a:off x="4486812" y="3071944"/>
              <a:ext cx="204669" cy="236157"/>
            </a:xfrm>
            <a:prstGeom prst="rect">
              <a:avLst/>
            </a:prstGeom>
          </p:spPr>
        </p:pic>
      </p:grpSp>
      <p:sp>
        <p:nvSpPr>
          <p:cNvPr id="23" name="Rectangle 22">
            <a:extLst>
              <a:ext uri="{FF2B5EF4-FFF2-40B4-BE49-F238E27FC236}">
                <a16:creationId xmlns="" xmlns:a16="http://schemas.microsoft.com/office/drawing/2014/main" id="{A25D0923-168E-48E5-8DED-F617B3EF8CAA}"/>
              </a:ext>
            </a:extLst>
          </p:cNvPr>
          <p:cNvSpPr/>
          <p:nvPr/>
        </p:nvSpPr>
        <p:spPr>
          <a:xfrm>
            <a:off x="408215" y="1392453"/>
            <a:ext cx="4000500" cy="2492990"/>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All data used and created is stored to the database</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All queries are handled autonomously within the pipeline</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Materialized Views are used to compile data from multiple tables for use by visualization dashboards</a:t>
            </a:r>
          </a:p>
          <a:p>
            <a:pPr marL="171450" lvl="0" indent="-171450">
              <a:buFont typeface="Arial" panose="020B0604020202020204" pitchFamily="34" charset="0"/>
              <a:buChar char="•"/>
              <a:defRPr/>
            </a:pP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The schema we have developed is well documented and accessible</a:t>
            </a:r>
          </a:p>
          <a:p>
            <a:pPr marL="171450" lvl="0" indent="-171450">
              <a:buFont typeface="Arial" panose="020B0604020202020204" pitchFamily="34" charset="0"/>
              <a:buChar char="•"/>
              <a:defRPr/>
            </a:pPr>
            <a:endParaRPr lang="en-US" sz="1200" i="1" dirty="0">
              <a:solidFill>
                <a:srgbClr val="162B48"/>
              </a:solidFill>
            </a:endParaRPr>
          </a:p>
        </p:txBody>
      </p:sp>
      <p:sp>
        <p:nvSpPr>
          <p:cNvPr id="24" name="Rectangle 23">
            <a:extLst>
              <a:ext uri="{FF2B5EF4-FFF2-40B4-BE49-F238E27FC236}">
                <a16:creationId xmlns="" xmlns:a16="http://schemas.microsoft.com/office/drawing/2014/main" id="{83E49F10-B2EA-432B-81C6-1268B68358FD}"/>
              </a:ext>
            </a:extLst>
          </p:cNvPr>
          <p:cNvSpPr/>
          <p:nvPr/>
        </p:nvSpPr>
        <p:spPr>
          <a:xfrm>
            <a:off x="1103540" y="1069288"/>
            <a:ext cx="2609850"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PostgreSQL Database</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Tree>
    <p:extLst>
      <p:ext uri="{BB962C8B-B14F-4D97-AF65-F5344CB8AC3E}">
        <p14:creationId xmlns:p14="http://schemas.microsoft.com/office/powerpoint/2010/main" val="85021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System Block Diagram</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25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61" y="952494"/>
            <a:ext cx="7101278" cy="3696069"/>
          </a:xfrm>
          <a:prstGeom prst="rect">
            <a:avLst/>
          </a:prstGeom>
        </p:spPr>
      </p:pic>
    </p:spTree>
    <p:extLst>
      <p:ext uri="{BB962C8B-B14F-4D97-AF65-F5344CB8AC3E}">
        <p14:creationId xmlns:p14="http://schemas.microsoft.com/office/powerpoint/2010/main" val="3542088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15898431"/>
              </p:ext>
            </p:extLst>
          </p:nvPr>
        </p:nvGraphicFramePr>
        <p:xfrm>
          <a:off x="4397828" y="4036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a:extLst>
              <a:ext uri="{FF2B5EF4-FFF2-40B4-BE49-F238E27FC236}">
                <a16:creationId xmlns:a16="http://schemas.microsoft.com/office/drawing/2014/main" xmlns="" id="{97521938-A60D-4ABC-AD41-8776A4705C12}"/>
              </a:ext>
            </a:extLst>
          </p:cNvPr>
          <p:cNvSpPr>
            <a:spLocks noGrp="1"/>
          </p:cNvSpPr>
          <p:nvPr>
            <p:ph type="title"/>
          </p:nvPr>
        </p:nvSpPr>
        <p:spPr>
          <a:prstGeom prst="rect">
            <a:avLst/>
          </a:prstGeom>
        </p:spPr>
        <p:txBody>
          <a:bodyPr/>
          <a:lstStyle/>
          <a:p>
            <a:r>
              <a:rPr lang="en-US" dirty="0" smtClean="0"/>
              <a:t>Integration</a:t>
            </a:r>
            <a:endParaRPr lang="en-US" dirty="0"/>
          </a:p>
        </p:txBody>
      </p:sp>
      <p:sp>
        <p:nvSpPr>
          <p:cNvPr id="2" name="Slide Number Placeholder 1">
            <a:extLst>
              <a:ext uri="{FF2B5EF4-FFF2-40B4-BE49-F238E27FC236}">
                <a16:creationId xmlns:a16="http://schemas.microsoft.com/office/drawing/2014/main" xmlns="" id="{2EB21E1A-EE3D-46A4-A46C-FB9155272B58}"/>
              </a:ext>
            </a:extLst>
          </p:cNvPr>
          <p:cNvSpPr>
            <a:spLocks noGrp="1"/>
          </p:cNvSpPr>
          <p:nvPr>
            <p:ph type="sldNum" sz="quarter" idx="10"/>
          </p:nvPr>
        </p:nvSpPr>
        <p:spPr/>
        <p:txBody>
          <a:bodyPr/>
          <a:lstStyle/>
          <a:p>
            <a:fld id="{FE894C8D-A86E-C448-9CBF-AD01FEF18A38}" type="slidenum">
              <a:rPr lang="en-US" smtClean="0"/>
              <a:pPr/>
              <a:t>26</a:t>
            </a:fld>
            <a:endParaRPr lang="en-US"/>
          </a:p>
        </p:txBody>
      </p:sp>
      <p:sp>
        <p:nvSpPr>
          <p:cNvPr id="5" name="Rectangle 4">
            <a:extLst>
              <a:ext uri="{FF2B5EF4-FFF2-40B4-BE49-F238E27FC236}">
                <a16:creationId xmlns="" xmlns:a16="http://schemas.microsoft.com/office/drawing/2014/main" id="{A25D0923-168E-48E5-8DED-F617B3EF8CAA}"/>
              </a:ext>
            </a:extLst>
          </p:cNvPr>
          <p:cNvSpPr/>
          <p:nvPr/>
        </p:nvSpPr>
        <p:spPr>
          <a:xfrm>
            <a:off x="457200" y="1638698"/>
            <a:ext cx="5910942" cy="2123658"/>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Each module is fully functional on its own</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To integrate modules into a complete pipeline a standard interface needed to be established between each module</a:t>
            </a:r>
          </a:p>
          <a:p>
            <a:pPr marL="171450" lvl="0" indent="-171450">
              <a:buFont typeface="Arial" panose="020B0604020202020204" pitchFamily="34" charset="0"/>
              <a:buChar char="•"/>
              <a:defRPr/>
            </a:pP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Data is passed locally between steps in the form of pandas </a:t>
            </a:r>
            <a:r>
              <a:rPr lang="en-US" sz="1200" i="1" dirty="0" smtClean="0">
                <a:solidFill>
                  <a:srgbClr val="162B48"/>
                </a:solidFill>
              </a:rPr>
              <a:t>data frames</a:t>
            </a:r>
            <a:endParaRPr lang="en-US" sz="1200" i="1" dirty="0">
              <a:solidFill>
                <a:srgbClr val="162B48"/>
              </a:solidFill>
            </a:endParaRPr>
          </a:p>
          <a:p>
            <a:pPr marL="628650" lvl="1" indent="-171450">
              <a:buFont typeface="Arial" panose="020B0604020202020204" pitchFamily="34" charset="0"/>
              <a:buChar char="•"/>
              <a:defRPr/>
            </a:pPr>
            <a:r>
              <a:rPr lang="en-US" sz="1200" i="1" dirty="0" smtClean="0">
                <a:solidFill>
                  <a:srgbClr val="162B48"/>
                </a:solidFill>
              </a:rPr>
              <a:t>This allows us to avoid waiting for the long database calls </a:t>
            </a:r>
          </a:p>
          <a:p>
            <a:pPr marL="171450" lvl="0" indent="-171450">
              <a:buFont typeface="Arial" panose="020B0604020202020204" pitchFamily="34" charset="0"/>
              <a:buChar char="•"/>
              <a:defRPr/>
            </a:pP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Data is passed to external </a:t>
            </a:r>
            <a:r>
              <a:rPr lang="en-US" sz="1200" i="1" dirty="0" smtClean="0">
                <a:solidFill>
                  <a:srgbClr val="162B48"/>
                </a:solidFill>
              </a:rPr>
              <a:t>modules, such </a:t>
            </a:r>
            <a:r>
              <a:rPr lang="en-US" sz="1200" i="1" dirty="0" smtClean="0">
                <a:solidFill>
                  <a:srgbClr val="162B48"/>
                </a:solidFill>
              </a:rPr>
              <a:t>as the dashboards, through materialized views</a:t>
            </a:r>
          </a:p>
          <a:p>
            <a:pPr marL="171450" lvl="0" indent="-171450">
              <a:buFont typeface="Arial" panose="020B0604020202020204" pitchFamily="34" charset="0"/>
              <a:buChar char="•"/>
              <a:defRPr/>
            </a:pPr>
            <a:endParaRPr lang="en-US" sz="1200" i="1" dirty="0">
              <a:solidFill>
                <a:srgbClr val="162B48"/>
              </a:solidFill>
            </a:endParaRPr>
          </a:p>
        </p:txBody>
      </p:sp>
    </p:spTree>
    <p:extLst>
      <p:ext uri="{BB962C8B-B14F-4D97-AF65-F5344CB8AC3E}">
        <p14:creationId xmlns:p14="http://schemas.microsoft.com/office/powerpoint/2010/main" val="1917159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6" name="Title 5">
            <a:extLst>
              <a:ext uri="{FF2B5EF4-FFF2-40B4-BE49-F238E27FC236}">
                <a16:creationId xmlns:a16="http://schemas.microsoft.com/office/drawing/2014/main" xmlns="" id="{D9A9C10D-DEE6-4DC0-8F3C-184B9C3CA4E7}"/>
              </a:ext>
            </a:extLst>
          </p:cNvPr>
          <p:cNvSpPr>
            <a:spLocks noGrp="1"/>
          </p:cNvSpPr>
          <p:nvPr>
            <p:ph type="title"/>
          </p:nvPr>
        </p:nvSpPr>
        <p:spPr/>
        <p:txBody>
          <a:bodyPr/>
          <a:lstStyle/>
          <a:p>
            <a:r>
              <a:rPr lang="en-US" dirty="0" smtClean="0"/>
              <a:t>Technologies</a:t>
            </a:r>
            <a:endParaRPr lang="en-US" dirty="0"/>
          </a:p>
        </p:txBody>
      </p:sp>
      <p:graphicFrame>
        <p:nvGraphicFramePr>
          <p:cNvPr id="5"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1425210757"/>
              </p:ext>
            </p:extLst>
          </p:nvPr>
        </p:nvGraphicFramePr>
        <p:xfrm>
          <a:off x="457200" y="1057636"/>
          <a:ext cx="8229600" cy="2779577"/>
        </p:xfrm>
        <a:graphic>
          <a:graphicData uri="http://schemas.openxmlformats.org/drawingml/2006/table">
            <a:tbl>
              <a:tblPr>
                <a:tableStyleId>{9D7B26C5-4107-4FEC-AEDC-1716B250A1EF}</a:tableStyleId>
              </a:tblPr>
              <a:tblGrid>
                <a:gridCol w="2343038">
                  <a:extLst>
                    <a:ext uri="{9D8B030D-6E8A-4147-A177-3AD203B41FA5}">
                      <a16:colId xmlns:a16="http://schemas.microsoft.com/office/drawing/2014/main" xmlns="" val="20000"/>
                    </a:ext>
                  </a:extLst>
                </a:gridCol>
                <a:gridCol w="5886562">
                  <a:extLst>
                    <a:ext uri="{9D8B030D-6E8A-4147-A177-3AD203B41FA5}">
                      <a16:colId xmlns:a16="http://schemas.microsoft.com/office/drawing/2014/main" xmlns="" val="20001"/>
                    </a:ext>
                  </a:extLst>
                </a:gridCol>
              </a:tblGrid>
              <a:tr h="720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91DA"/>
                          </a:solidFill>
                        </a:rPr>
                        <a:t>Technology</a:t>
                      </a:r>
                      <a:endParaRPr lang="en-US" sz="1400" b="1" dirty="0">
                        <a:solidFill>
                          <a:srgbClr val="0091DA"/>
                        </a:solidFil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pPr>
                      <a:r>
                        <a:rPr lang="en-US" sz="1400" b="1" dirty="0" smtClean="0">
                          <a:solidFill>
                            <a:srgbClr val="0091DA"/>
                          </a:solidFill>
                          <a:latin typeface="+mj-lt"/>
                          <a:cs typeface="Arial"/>
                        </a:rPr>
                        <a:t>Rational</a:t>
                      </a:r>
                      <a:endParaRPr sz="1400" b="1" dirty="0">
                        <a:solidFill>
                          <a:srgbClr val="0091DA"/>
                        </a:solidFill>
                        <a:latin typeface="+mj-lt"/>
                        <a:cs typeface="Aria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55454">
                <a:tc>
                  <a:txBody>
                    <a:bodyPr/>
                    <a:lstStyle/>
                    <a:p>
                      <a:pPr marL="0" lvl="0" indent="0">
                        <a:spcBef>
                          <a:spcPts val="0"/>
                        </a:spcBef>
                        <a:spcAft>
                          <a:spcPts val="0"/>
                        </a:spcAft>
                        <a:buNone/>
                      </a:pPr>
                      <a:r>
                        <a:rPr lang="en-US" sz="1000" b="1" i="1" u="none" strike="noStrike" cap="none" dirty="0" smtClean="0">
                          <a:solidFill>
                            <a:schemeClr val="tx2">
                              <a:lumMod val="50000"/>
                            </a:schemeClr>
                          </a:solidFill>
                          <a:latin typeface="+mj-lt"/>
                          <a:ea typeface="Helvetica Neue"/>
                          <a:cs typeface="Helvetica Neue"/>
                          <a:sym typeface="Helvetica Neue"/>
                        </a:rPr>
                        <a:t>PostgreSQL</a:t>
                      </a:r>
                      <a:r>
                        <a:rPr lang="en-US" sz="1000" b="1" i="1" u="none" strike="noStrike" cap="none" baseline="0" dirty="0" smtClean="0">
                          <a:solidFill>
                            <a:schemeClr val="tx2">
                              <a:lumMod val="50000"/>
                            </a:schemeClr>
                          </a:solidFill>
                          <a:latin typeface="+mj-lt"/>
                          <a:ea typeface="Helvetica Neue"/>
                          <a:cs typeface="Helvetica Neue"/>
                          <a:sym typeface="Helvetica Neue"/>
                        </a:rPr>
                        <a:t> </a:t>
                      </a:r>
                      <a:endParaRPr sz="1000" b="1" i="1" u="none" strike="noStrike" cap="none"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Well documented,</a:t>
                      </a:r>
                      <a:r>
                        <a:rPr lang="en-US" sz="1000" i="1" baseline="0" dirty="0" smtClean="0">
                          <a:solidFill>
                            <a:schemeClr val="tx2">
                              <a:lumMod val="50000"/>
                            </a:schemeClr>
                          </a:solidFill>
                          <a:latin typeface="+mj-lt"/>
                          <a:ea typeface="Helvetica Neue"/>
                          <a:cs typeface="Helvetica Neue"/>
                          <a:sym typeface="Helvetica Neue"/>
                        </a:rPr>
                        <a:t> open source software available, familiarity with SQL from previous projects</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extLst>
                  <a:ext uri="{0D108BD9-81ED-4DB2-BD59-A6C34878D82A}">
                    <a16:rowId xmlns:a16="http://schemas.microsoft.com/office/drawing/2014/main" xmlns="" val="10001"/>
                  </a:ext>
                </a:extLst>
              </a:tr>
              <a:tr h="747883">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AWS server</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Principal</a:t>
                      </a:r>
                      <a:r>
                        <a:rPr lang="en-US" sz="1000" i="1" baseline="0" dirty="0" smtClean="0">
                          <a:solidFill>
                            <a:schemeClr val="tx2">
                              <a:lumMod val="50000"/>
                            </a:schemeClr>
                          </a:solidFill>
                          <a:latin typeface="+mj-lt"/>
                          <a:ea typeface="Helvetica Neue"/>
                          <a:cs typeface="Helvetica Neue"/>
                          <a:sym typeface="Helvetica Neue"/>
                        </a:rPr>
                        <a:t> was already utilizing an AWS server, allows for easy remote access, easily scaled as the needs expand</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2"/>
                  </a:ext>
                </a:extLst>
              </a:tr>
              <a:tr h="655454">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Python</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Increasing</a:t>
                      </a:r>
                      <a:r>
                        <a:rPr lang="en-US" sz="1000" i="1" baseline="0" dirty="0" smtClean="0">
                          <a:solidFill>
                            <a:schemeClr val="tx2">
                              <a:lumMod val="50000"/>
                            </a:schemeClr>
                          </a:solidFill>
                          <a:latin typeface="+mj-lt"/>
                          <a:ea typeface="Helvetica Neue"/>
                          <a:cs typeface="Helvetica Neue"/>
                          <a:sym typeface="Helvetica Neue"/>
                        </a:rPr>
                        <a:t>ly common in data science projects, very flexible and powerful, our team had some prior experience in python programming, more practical than R</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lide Number Placeholder 1">
            <a:extLst>
              <a:ext uri="{FF2B5EF4-FFF2-40B4-BE49-F238E27FC236}">
                <a16:creationId xmlns:a16="http://schemas.microsoft.com/office/drawing/2014/main" xmlns="" id="{D553F037-A764-4115-859D-5186BCFF189C}"/>
              </a:ext>
            </a:extLst>
          </p:cNvPr>
          <p:cNvSpPr>
            <a:spLocks noGrp="1"/>
          </p:cNvSpPr>
          <p:nvPr>
            <p:ph type="sldNum" sz="quarter" idx="10"/>
          </p:nvPr>
        </p:nvSpPr>
        <p:spPr/>
        <p:txBody>
          <a:bodyPr/>
          <a:lstStyle/>
          <a:p>
            <a:fld id="{FE894C8D-A86E-C448-9CBF-AD01FEF18A38}" type="slidenum">
              <a:rPr lang="en-US" smtClean="0"/>
              <a:pPr/>
              <a:t>27</a:t>
            </a:fld>
            <a:endParaRPr lang="en-US"/>
          </a:p>
        </p:txBody>
      </p:sp>
    </p:spTree>
    <p:extLst>
      <p:ext uri="{BB962C8B-B14F-4D97-AF65-F5344CB8AC3E}">
        <p14:creationId xmlns:p14="http://schemas.microsoft.com/office/powerpoint/2010/main" val="230087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464E7E"/>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464E7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Requirements</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System Design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5" name="Shape 325"/>
          <p:cNvSpPr txBox="1"/>
          <p:nvPr/>
        </p:nvSpPr>
        <p:spPr>
          <a:xfrm>
            <a:off x="5183248" y="2771165"/>
            <a:ext cx="3744852" cy="494104"/>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464E7E"/>
                </a:solidFill>
                <a:effectLst/>
                <a:uLnTx/>
                <a:uFillTx/>
                <a:latin typeface="FS Elliot Pro" panose="02000503040000020004" pitchFamily="50" charset="0"/>
                <a:ea typeface="Arial"/>
                <a:cs typeface="Arial"/>
                <a:sym typeface="Arial"/>
              </a:rPr>
              <a:t>Testing &amp; Verification</a:t>
            </a:r>
            <a:endParaRPr kumimoji="0" sz="2500" b="0" i="0" u="none" strike="noStrike" kern="0" cap="none" spc="0" normalizeH="0" baseline="0" noProof="0" dirty="0">
              <a:ln>
                <a:noFill/>
              </a:ln>
              <a:solidFill>
                <a:srgbClr val="464E7E"/>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Conclusion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5258" y="1736225"/>
            <a:ext cx="473202" cy="473202"/>
          </a:xfrm>
          <a:prstGeom prst="rect">
            <a:avLst/>
          </a:prstGeom>
          <a:noFill/>
          <a:ln>
            <a:noFill/>
          </a:ln>
        </p:spPr>
      </p:pic>
      <p:grpSp>
        <p:nvGrpSpPr>
          <p:cNvPr id="46" name="Shape 302">
            <a:extLst>
              <a:ext uri="{FF2B5EF4-FFF2-40B4-BE49-F238E27FC236}">
                <a16:creationId xmlns="" xmlns:a16="http://schemas.microsoft.com/office/drawing/2014/main" id="{F4B00274-9E56-48C5-A7D8-D00252D63F50}"/>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 xmlns:a16="http://schemas.microsoft.com/office/drawing/2014/main" id="{314AACC1-3BC9-4187-B37C-DD1D782B538B}"/>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 xmlns:a16="http://schemas.microsoft.com/office/drawing/2014/main" id="{D331A15D-0196-43D3-8A39-8F1CE49F8A58}"/>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 xmlns:a16="http://schemas.microsoft.com/office/drawing/2014/main" id="{BC2DF604-8319-4449-9B03-C4A6305B9D9C}"/>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 xmlns:a16="http://schemas.microsoft.com/office/drawing/2014/main" id="{355ABAC1-8CB0-4920-8E8D-F37D8CCB27AB}"/>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 xmlns:a16="http://schemas.microsoft.com/office/drawing/2014/main" id="{42557B13-38F4-4C62-A847-43894782E2C0}"/>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 xmlns:a16="http://schemas.microsoft.com/office/drawing/2014/main" id="{9E24FB40-A74B-48E1-B50F-AB0E99A1FE34}"/>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 xmlns:a16="http://schemas.microsoft.com/office/drawing/2014/main" id="{AC1A622D-4934-41E1-9602-5169D728B426}"/>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 xmlns:a16="http://schemas.microsoft.com/office/drawing/2014/main" id="{1F438888-34E7-49E7-8C3D-29072FAFE309}"/>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 xmlns:a16="http://schemas.microsoft.com/office/drawing/2014/main" id="{E57005D0-0828-4C84-AB5A-FCF80FBF5521}"/>
              </a:ext>
            </a:extLst>
          </p:cNvPr>
          <p:cNvPicPr preferRelativeResize="0"/>
          <p:nvPr/>
        </p:nvPicPr>
        <p:blipFill rotWithShape="1">
          <a:blip r:embed="rId6">
            <a:alphaModFix/>
          </a:blip>
          <a:srcRect/>
          <a:stretch/>
        </p:blipFill>
        <p:spPr>
          <a:xfrm>
            <a:off x="4445257" y="2795815"/>
            <a:ext cx="473202" cy="473202"/>
          </a:xfrm>
          <a:prstGeom prst="rect">
            <a:avLst/>
          </a:prstGeom>
          <a:noFill/>
          <a:ln>
            <a:noFill/>
          </a:ln>
        </p:spPr>
      </p:pic>
      <p:sp>
        <p:nvSpPr>
          <p:cNvPr id="44" name="Slide Number Placeholder 1">
            <a:extLst>
              <a:ext uri="{FF2B5EF4-FFF2-40B4-BE49-F238E27FC236}">
                <a16:creationId xmlns="" xmlns:a16="http://schemas.microsoft.com/office/drawing/2014/main" id="{9559B037-81F9-4615-9808-41021EE2AAA4}"/>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28</a:t>
            </a:fld>
            <a:endParaRPr lang="en-US"/>
          </a:p>
        </p:txBody>
      </p:sp>
    </p:spTree>
    <p:custDataLst>
      <p:tags r:id="rId1"/>
    </p:custDataLst>
    <p:extLst>
      <p:ext uri="{BB962C8B-B14F-4D97-AF65-F5344CB8AC3E}">
        <p14:creationId xmlns:p14="http://schemas.microsoft.com/office/powerpoint/2010/main" val="3349400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349A806-36FC-4895-B63D-5C75488B859E}"/>
              </a:ext>
            </a:extLst>
          </p:cNvPr>
          <p:cNvSpPr>
            <a:spLocks noGrp="1"/>
          </p:cNvSpPr>
          <p:nvPr>
            <p:ph type="title"/>
          </p:nvPr>
        </p:nvSpPr>
        <p:spPr/>
        <p:txBody>
          <a:bodyPr/>
          <a:lstStyle/>
          <a:p>
            <a:r>
              <a:rPr lang="en-US" dirty="0" smtClean="0"/>
              <a:t>Test Plan</a:t>
            </a:r>
            <a:endParaRPr lang="en-US" dirty="0"/>
          </a:p>
        </p:txBody>
      </p:sp>
      <p:sp>
        <p:nvSpPr>
          <p:cNvPr id="4" name="Text Placeholder 3">
            <a:extLst>
              <a:ext uri="{FF2B5EF4-FFF2-40B4-BE49-F238E27FC236}">
                <a16:creationId xmlns="" xmlns:a16="http://schemas.microsoft.com/office/drawing/2014/main" id="{F99F4302-6DBD-4F37-90DF-557784C33B18}"/>
              </a:ext>
            </a:extLst>
          </p:cNvPr>
          <p:cNvSpPr>
            <a:spLocks noGrp="1"/>
          </p:cNvSpPr>
          <p:nvPr>
            <p:ph type="body" sz="quarter" idx="17"/>
          </p:nvPr>
        </p:nvSpPr>
        <p:spPr/>
        <p:txBody>
          <a:bodyPr/>
          <a:lstStyle/>
          <a:p>
            <a:pPr marL="387350" indent="-285750">
              <a:buFont typeface="Arial" panose="020B0604020202020204" pitchFamily="34" charset="0"/>
              <a:buChar char="•"/>
            </a:pPr>
            <a:r>
              <a:rPr lang="en-US" dirty="0" smtClean="0"/>
              <a:t>Unit tests check for correctness of output from the each module. </a:t>
            </a:r>
            <a:endParaRPr lang="en-US" dirty="0"/>
          </a:p>
          <a:p>
            <a:pPr marL="387350" indent="-285750">
              <a:buFont typeface="Arial" panose="020B0604020202020204" pitchFamily="34" charset="0"/>
              <a:buChar char="•"/>
            </a:pPr>
            <a:r>
              <a:rPr lang="en-US" dirty="0"/>
              <a:t>Continuous Integration </a:t>
            </a:r>
            <a:r>
              <a:rPr lang="en-US" dirty="0" smtClean="0"/>
              <a:t>tests check newly developed code for runtime issues</a:t>
            </a:r>
          </a:p>
          <a:p>
            <a:pPr marL="387350" indent="-285750">
              <a:buFont typeface="Arial" panose="020B0604020202020204" pitchFamily="34" charset="0"/>
              <a:buChar char="•"/>
            </a:pPr>
            <a:endParaRPr lang="en-US" dirty="0"/>
          </a:p>
        </p:txBody>
      </p:sp>
      <p:sp>
        <p:nvSpPr>
          <p:cNvPr id="5" name="Text Placeholder 4">
            <a:extLst>
              <a:ext uri="{FF2B5EF4-FFF2-40B4-BE49-F238E27FC236}">
                <a16:creationId xmlns="" xmlns:a16="http://schemas.microsoft.com/office/drawing/2014/main" id="{8B374040-F3C6-451B-945F-CFCBD67C9C27}"/>
              </a:ext>
            </a:extLst>
          </p:cNvPr>
          <p:cNvSpPr>
            <a:spLocks noGrp="1"/>
          </p:cNvSpPr>
          <p:nvPr>
            <p:ph type="body" sz="quarter" idx="14"/>
          </p:nvPr>
        </p:nvSpPr>
        <p:spPr/>
        <p:txBody>
          <a:bodyPr/>
          <a:lstStyle/>
          <a:p>
            <a:r>
              <a:rPr lang="en-US" sz="2000" dirty="0" smtClean="0">
                <a:solidFill>
                  <a:schemeClr val="tx1"/>
                </a:solidFill>
              </a:rPr>
              <a:t>Functional</a:t>
            </a:r>
            <a:endParaRPr lang="en-US" sz="2000" dirty="0">
              <a:solidFill>
                <a:schemeClr val="tx1"/>
              </a:solidFill>
            </a:endParaRPr>
          </a:p>
        </p:txBody>
      </p:sp>
      <p:sp>
        <p:nvSpPr>
          <p:cNvPr id="6" name="Text Placeholder 5">
            <a:extLst>
              <a:ext uri="{FF2B5EF4-FFF2-40B4-BE49-F238E27FC236}">
                <a16:creationId xmlns="" xmlns:a16="http://schemas.microsoft.com/office/drawing/2014/main" id="{77F6D7DC-1977-46E8-A841-5CD90C1C8589}"/>
              </a:ext>
            </a:extLst>
          </p:cNvPr>
          <p:cNvSpPr>
            <a:spLocks noGrp="1"/>
          </p:cNvSpPr>
          <p:nvPr>
            <p:ph type="body" sz="quarter" idx="18"/>
          </p:nvPr>
        </p:nvSpPr>
        <p:spPr/>
        <p:txBody>
          <a:bodyPr/>
          <a:lstStyle/>
          <a:p>
            <a:pPr marL="387350" indent="-285750">
              <a:buFont typeface="Arial" panose="020B0604020202020204" pitchFamily="34" charset="0"/>
              <a:buChar char="•"/>
            </a:pPr>
            <a:r>
              <a:rPr lang="en-US" dirty="0" smtClean="0"/>
              <a:t>Constant feedback from data scientists at Principal to address errors in functionality</a:t>
            </a:r>
          </a:p>
          <a:p>
            <a:pPr marL="387350" indent="-285750">
              <a:buFont typeface="Arial" panose="020B0604020202020204" pitchFamily="34" charset="0"/>
              <a:buChar char="•"/>
            </a:pPr>
            <a:r>
              <a:rPr lang="en-US" dirty="0" smtClean="0"/>
              <a:t>Performed benchmarking for the database interactions and aggregation process </a:t>
            </a:r>
            <a:endParaRPr lang="en-US" dirty="0"/>
          </a:p>
          <a:p>
            <a:r>
              <a:rPr lang="en-US" dirty="0"/>
              <a:t/>
            </a:r>
            <a:br>
              <a:rPr lang="en-US" dirty="0"/>
            </a:br>
            <a:endParaRPr lang="en-US" dirty="0"/>
          </a:p>
        </p:txBody>
      </p:sp>
      <p:sp>
        <p:nvSpPr>
          <p:cNvPr id="7" name="Text Placeholder 6">
            <a:extLst>
              <a:ext uri="{FF2B5EF4-FFF2-40B4-BE49-F238E27FC236}">
                <a16:creationId xmlns="" xmlns:a16="http://schemas.microsoft.com/office/drawing/2014/main" id="{3AC1D76E-F4CB-44BE-9AA2-182F229E01CE}"/>
              </a:ext>
            </a:extLst>
          </p:cNvPr>
          <p:cNvSpPr>
            <a:spLocks noGrp="1"/>
          </p:cNvSpPr>
          <p:nvPr>
            <p:ph type="body" sz="quarter" idx="20"/>
          </p:nvPr>
        </p:nvSpPr>
        <p:spPr/>
        <p:txBody>
          <a:bodyPr/>
          <a:lstStyle/>
          <a:p>
            <a:r>
              <a:rPr lang="en-US" sz="2000" dirty="0" smtClean="0">
                <a:solidFill>
                  <a:schemeClr val="tx1"/>
                </a:solidFill>
              </a:rPr>
              <a:t>Non-functional</a:t>
            </a:r>
            <a:endParaRPr lang="en-US" sz="2000" dirty="0">
              <a:solidFill>
                <a:schemeClr val="tx1"/>
              </a:solidFill>
            </a:endParaRPr>
          </a:p>
        </p:txBody>
      </p:sp>
      <p:sp>
        <p:nvSpPr>
          <p:cNvPr id="8" name="Slide Number Placeholder 7">
            <a:extLst>
              <a:ext uri="{FF2B5EF4-FFF2-40B4-BE49-F238E27FC236}">
                <a16:creationId xmlns="" xmlns:a16="http://schemas.microsoft.com/office/drawing/2014/main" id="{FF09A50F-4CEF-458A-87AD-99CFE23BF9F4}"/>
              </a:ext>
            </a:extLst>
          </p:cNvPr>
          <p:cNvSpPr>
            <a:spLocks noGrp="1"/>
          </p:cNvSpPr>
          <p:nvPr>
            <p:ph type="sldNum" sz="quarter" idx="10"/>
          </p:nvPr>
        </p:nvSpPr>
        <p:spPr/>
        <p:txBody>
          <a:bodyPr/>
          <a:lstStyle/>
          <a:p>
            <a:fld id="{FE894C8D-A86E-C448-9CBF-AD01FEF18A38}" type="slidenum">
              <a:rPr lang="en-US" smtClean="0"/>
              <a:pPr/>
              <a:t>29</a:t>
            </a:fld>
            <a:endParaRPr lang="en-US"/>
          </a:p>
        </p:txBody>
      </p:sp>
      <p:sp>
        <p:nvSpPr>
          <p:cNvPr id="9"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540EB94E-F69B-4488-9EA7-69835A62AD69}"/>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11" name="Text Placeholder 1">
            <a:extLst>
              <a:ext uri="{FF2B5EF4-FFF2-40B4-BE49-F238E27FC236}">
                <a16:creationId xmlns="" xmlns:a16="http://schemas.microsoft.com/office/drawing/2014/main" id="{1F1F238C-F62D-4E83-A296-2B414FF116AD}"/>
              </a:ext>
            </a:extLst>
          </p:cNvPr>
          <p:cNvSpPr>
            <a:spLocks noGrp="1"/>
          </p:cNvSpPr>
          <p:nvPr>
            <p:ph type="body" sz="quarter" idx="13"/>
          </p:nvPr>
        </p:nvSpPr>
        <p:spPr>
          <a:xfrm>
            <a:off x="457200" y="831533"/>
            <a:ext cx="8229600" cy="188336"/>
          </a:xfrm>
        </p:spPr>
        <p:txBody>
          <a:bodyPr/>
          <a:lstStyle/>
          <a:p>
            <a:r>
              <a:rPr lang="en-US" dirty="0" smtClean="0"/>
              <a:t>	Overview</a:t>
            </a:r>
            <a:endParaRPr lang="en-US" dirty="0"/>
          </a:p>
        </p:txBody>
      </p:sp>
    </p:spTree>
    <p:extLst>
      <p:ext uri="{BB962C8B-B14F-4D97-AF65-F5344CB8AC3E}">
        <p14:creationId xmlns:p14="http://schemas.microsoft.com/office/powerpoint/2010/main" val="390196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88656E2-2857-47E8-8A5D-F7A6CCE41282}"/>
              </a:ext>
            </a:extLst>
          </p:cNvPr>
          <p:cNvSpPr/>
          <p:nvPr/>
        </p:nvSpPr>
        <p:spPr>
          <a:xfrm>
            <a:off x="638783" y="3458864"/>
            <a:ext cx="2545230" cy="492085"/>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 xmlns:a16="http://schemas.microsoft.com/office/drawing/2014/main" id="{E14FA283-2886-4226-90B4-A0B423E07F65}"/>
              </a:ext>
            </a:extLst>
          </p:cNvPr>
          <p:cNvSpPr/>
          <p:nvPr/>
        </p:nvSpPr>
        <p:spPr>
          <a:xfrm>
            <a:off x="3388078" y="3458864"/>
            <a:ext cx="2545230" cy="492085"/>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73453F04-873C-40C6-BD43-FE4A28D736B1}"/>
              </a:ext>
            </a:extLst>
          </p:cNvPr>
          <p:cNvSpPr/>
          <p:nvPr/>
        </p:nvSpPr>
        <p:spPr>
          <a:xfrm>
            <a:off x="6127653" y="3481028"/>
            <a:ext cx="2545230" cy="469921"/>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 name="Shape 335"/>
          <p:cNvPicPr preferRelativeResize="0"/>
          <p:nvPr/>
        </p:nvPicPr>
        <p:blipFill rotWithShape="1">
          <a:blip r:embed="rId3">
            <a:alphaModFix/>
          </a:blip>
          <a:srcRect/>
          <a:stretch/>
        </p:blipFill>
        <p:spPr>
          <a:xfrm>
            <a:off x="8000349" y="4770562"/>
            <a:ext cx="881149" cy="263030"/>
          </a:xfrm>
          <a:prstGeom prst="rect">
            <a:avLst/>
          </a:prstGeom>
          <a:noFill/>
          <a:ln>
            <a:noFill/>
          </a:ln>
        </p:spPr>
      </p:pic>
      <p:sp>
        <p:nvSpPr>
          <p:cNvPr id="337" name="Shape 337"/>
          <p:cNvSpPr txBox="1"/>
          <p:nvPr/>
        </p:nvSpPr>
        <p:spPr>
          <a:xfrm>
            <a:off x="457200" y="604539"/>
            <a:ext cx="5982159" cy="545175"/>
          </a:xfrm>
          <a:prstGeom prst="rect">
            <a:avLst/>
          </a:prstGeom>
          <a:noFill/>
          <a:ln>
            <a:noFill/>
          </a:ln>
        </p:spPr>
        <p:txBody>
          <a:bodyPr spcFirstLastPara="1" wrap="square" lIns="68569" tIns="34275" rIns="68569" bIns="34275" anchor="ctr" anchorCtr="0">
            <a:noAutofit/>
          </a:bodyPr>
          <a:lstStyle/>
          <a:p>
            <a:pPr defTabSz="685800">
              <a:buClr>
                <a:srgbClr val="000000"/>
              </a:buClr>
            </a:pPr>
            <a:r>
              <a:rPr lang="en-US" sz="1500" kern="0" dirty="0" smtClean="0">
                <a:solidFill>
                  <a:srgbClr val="A5A5A5"/>
                </a:solidFill>
                <a:latin typeface="FS Elliot Pro" panose="02000503040000020004" pitchFamily="50" charset="0"/>
                <a:ea typeface="Helvetica Neue"/>
                <a:cs typeface="Helvetica Neue"/>
                <a:sym typeface="Helvetica Neue"/>
              </a:rPr>
              <a:t>So what’s the problem..?</a:t>
            </a:r>
            <a:endParaRPr sz="1500" kern="0" dirty="0">
              <a:solidFill>
                <a:srgbClr val="A5A5A5"/>
              </a:solidFill>
              <a:latin typeface="FS Elliot Pro" panose="02000503040000020004" pitchFamily="50" charset="0"/>
              <a:ea typeface="Helvetica Neue"/>
              <a:cs typeface="Helvetica Neue"/>
              <a:sym typeface="Helvetica Neue"/>
            </a:endParaRPr>
          </a:p>
        </p:txBody>
      </p:sp>
      <p:cxnSp>
        <p:nvCxnSpPr>
          <p:cNvPr id="338" name="Shape 338"/>
          <p:cNvCxnSpPr>
            <a:cxnSpLocks/>
          </p:cNvCxnSpPr>
          <p:nvPr/>
        </p:nvCxnSpPr>
        <p:spPr>
          <a:xfrm>
            <a:off x="1762798" y="1546830"/>
            <a:ext cx="0" cy="1702737"/>
          </a:xfrm>
          <a:prstGeom prst="straightConnector1">
            <a:avLst/>
          </a:prstGeom>
          <a:noFill/>
          <a:ln w="9525" cap="flat" cmpd="sng">
            <a:solidFill>
              <a:srgbClr val="FFFFFF"/>
            </a:solidFill>
            <a:prstDash val="solid"/>
            <a:miter lim="800000"/>
            <a:headEnd type="none" w="sm" len="sm"/>
            <a:tailEnd type="none" w="sm" len="sm"/>
          </a:ln>
        </p:spPr>
      </p:cxnSp>
      <p:sp>
        <p:nvSpPr>
          <p:cNvPr id="340" name="Shape 340"/>
          <p:cNvSpPr/>
          <p:nvPr/>
        </p:nvSpPr>
        <p:spPr>
          <a:xfrm>
            <a:off x="11745" y="1122579"/>
            <a:ext cx="9144000" cy="1655496"/>
          </a:xfrm>
          <a:prstGeom prst="rect">
            <a:avLst/>
          </a:prstGeom>
          <a:solidFill>
            <a:schemeClr val="accent1"/>
          </a:solidFill>
          <a:ln>
            <a:noFill/>
          </a:ln>
        </p:spPr>
        <p:txBody>
          <a:bodyPr spcFirstLastPara="1" wrap="square" lIns="68569" tIns="34275" rIns="68569" bIns="34275" anchor="ctr" anchorCtr="0">
            <a:noAutofit/>
          </a:bodyPr>
          <a:lstStyle/>
          <a:p>
            <a:pPr algn="ctr" defTabSz="685800">
              <a:lnSpc>
                <a:spcPct val="150000"/>
              </a:lnSpc>
              <a:buClr>
                <a:srgbClr val="000000"/>
              </a:buClr>
            </a:pPr>
            <a:r>
              <a:rPr lang="en-US" sz="1650" kern="0" dirty="0">
                <a:solidFill>
                  <a:srgbClr val="FFFFFF"/>
                </a:solidFill>
                <a:latin typeface="FS Elliot Pro" panose="02000503040000020004" pitchFamily="50" charset="0"/>
                <a:cs typeface="Arial"/>
                <a:sym typeface="Arial"/>
              </a:rPr>
              <a:t>Quant research </a:t>
            </a:r>
            <a:r>
              <a:rPr lang="en-US" sz="1650" kern="0" dirty="0" smtClean="0">
                <a:solidFill>
                  <a:srgbClr val="FFFFFF"/>
                </a:solidFill>
                <a:latin typeface="FS Elliot Pro" panose="02000503040000020004" pitchFamily="50" charset="0"/>
                <a:cs typeface="Arial"/>
                <a:sym typeface="Arial"/>
              </a:rPr>
              <a:t>at Principal Financial involves </a:t>
            </a:r>
            <a:r>
              <a:rPr lang="en-US" sz="1650" kern="0" dirty="0">
                <a:solidFill>
                  <a:srgbClr val="FFFFFF"/>
                </a:solidFill>
                <a:latin typeface="FS Elliot Pro" panose="02000503040000020004" pitchFamily="50" charset="0"/>
                <a:cs typeface="Arial"/>
                <a:sym typeface="Arial"/>
              </a:rPr>
              <a:t>a system of core process which are not automated or connected efficiently. As a result, the outputs of these processes display a lot of variance and inconsistency. This project hopes to automate a pipeline for the Dynamic Risk Premium 2.0, which is one such Quant process.</a:t>
            </a:r>
          </a:p>
        </p:txBody>
      </p:sp>
      <p:sp>
        <p:nvSpPr>
          <p:cNvPr id="3" name="TextBox 2">
            <a:extLst>
              <a:ext uri="{FF2B5EF4-FFF2-40B4-BE49-F238E27FC236}">
                <a16:creationId xmlns="" xmlns:a16="http://schemas.microsoft.com/office/drawing/2014/main" id="{31DFFEF3-3EAB-45FC-94B1-6EA6BFFE8D7D}"/>
              </a:ext>
            </a:extLst>
          </p:cNvPr>
          <p:cNvSpPr txBox="1"/>
          <p:nvPr/>
        </p:nvSpPr>
        <p:spPr>
          <a:xfrm>
            <a:off x="638783" y="3520756"/>
            <a:ext cx="2633064"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Disjointed Projects</a:t>
            </a:r>
            <a:endParaRPr lang="en-US" sz="1400" dirty="0">
              <a:solidFill>
                <a:schemeClr val="accent2">
                  <a:lumMod val="50000"/>
                </a:schemeClr>
              </a:solidFill>
              <a:latin typeface="FS Elliot Pro" panose="02000503040000020004" pitchFamily="50" charset="0"/>
            </a:endParaRPr>
          </a:p>
        </p:txBody>
      </p:sp>
      <p:sp>
        <p:nvSpPr>
          <p:cNvPr id="12" name="Title 2">
            <a:extLst>
              <a:ext uri="{FF2B5EF4-FFF2-40B4-BE49-F238E27FC236}">
                <a16:creationId xmlns="" xmlns:a16="http://schemas.microsoft.com/office/drawing/2014/main" id="{76C76D11-2E58-454C-A5ED-97999C5739C3}"/>
              </a:ext>
            </a:extLst>
          </p:cNvPr>
          <p:cNvSpPr txBox="1">
            <a:spLocks/>
          </p:cNvSpPr>
          <p:nvPr/>
        </p:nvSpPr>
        <p:spPr>
          <a:xfrm>
            <a:off x="457200" y="400051"/>
            <a:ext cx="8229600" cy="5334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91DA"/>
                </a:solidFill>
                <a:effectLst/>
                <a:uLnTx/>
                <a:uFillTx/>
                <a:latin typeface="FS Elliot Pro"/>
                <a:ea typeface="+mj-ea"/>
              </a:rPr>
              <a:t>Problem Statement</a:t>
            </a:r>
            <a:endParaRPr kumimoji="0" lang="en-US" sz="3000" b="0" i="0" u="none" strike="noStrike" kern="1200" cap="none" spc="0" normalizeH="0" baseline="0" noProof="0" dirty="0">
              <a:ln>
                <a:noFill/>
              </a:ln>
              <a:solidFill>
                <a:srgbClr val="FF0000"/>
              </a:solidFill>
              <a:effectLst/>
              <a:uLnTx/>
              <a:uFillTx/>
              <a:latin typeface="FS Elliot Pro"/>
              <a:ea typeface="+mj-ea"/>
            </a:endParaRPr>
          </a:p>
        </p:txBody>
      </p:sp>
      <p:sp>
        <p:nvSpPr>
          <p:cNvPr id="6" name="Rectangle 5">
            <a:extLst>
              <a:ext uri="{FF2B5EF4-FFF2-40B4-BE49-F238E27FC236}">
                <a16:creationId xmlns="" xmlns:a16="http://schemas.microsoft.com/office/drawing/2014/main" id="{EA833494-8423-4915-B9E4-921FF14EB31B}"/>
              </a:ext>
            </a:extLst>
          </p:cNvPr>
          <p:cNvSpPr/>
          <p:nvPr/>
        </p:nvSpPr>
        <p:spPr>
          <a:xfrm>
            <a:off x="323850" y="2881488"/>
            <a:ext cx="2828467" cy="369332"/>
          </a:xfrm>
          <a:prstGeom prst="rect">
            <a:avLst/>
          </a:prstGeom>
        </p:spPr>
        <p:txBody>
          <a:bodyPr wrap="none">
            <a:spAutoFit/>
          </a:bodyPr>
          <a:lstStyle/>
          <a:p>
            <a:r>
              <a:rPr lang="en-US" b="1" dirty="0" smtClean="0">
                <a:solidFill>
                  <a:schemeClr val="accent2">
                    <a:lumMod val="50000"/>
                  </a:schemeClr>
                </a:solidFill>
                <a:latin typeface="FS Elliot Pro" panose="02000503040000020004" pitchFamily="50" charset="0"/>
              </a:rPr>
              <a:t>Why is this a Problem?</a:t>
            </a:r>
            <a:endParaRPr lang="en-US" b="1" dirty="0">
              <a:solidFill>
                <a:schemeClr val="accent2">
                  <a:lumMod val="50000"/>
                </a:schemeClr>
              </a:solidFill>
              <a:latin typeface="FS Elliot Pro" panose="02000503040000020004" pitchFamily="50" charset="0"/>
            </a:endParaRPr>
          </a:p>
        </p:txBody>
      </p:sp>
      <p:sp>
        <p:nvSpPr>
          <p:cNvPr id="22" name="TextBox 21">
            <a:extLst>
              <a:ext uri="{FF2B5EF4-FFF2-40B4-BE49-F238E27FC236}">
                <a16:creationId xmlns="" xmlns:a16="http://schemas.microsoft.com/office/drawing/2014/main" id="{C671D6A4-0F76-4E34-8B1D-7C09EFEE34BF}"/>
              </a:ext>
            </a:extLst>
          </p:cNvPr>
          <p:cNvSpPr txBox="1"/>
          <p:nvPr/>
        </p:nvSpPr>
        <p:spPr>
          <a:xfrm>
            <a:off x="3469770" y="3504887"/>
            <a:ext cx="2469310"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Inefficiency</a:t>
            </a:r>
            <a:endParaRPr lang="en-US" sz="1400" dirty="0">
              <a:solidFill>
                <a:schemeClr val="accent2">
                  <a:lumMod val="50000"/>
                </a:schemeClr>
              </a:solidFill>
              <a:latin typeface="FS Elliot Pro" panose="02000503040000020004" pitchFamily="50" charset="0"/>
            </a:endParaRPr>
          </a:p>
        </p:txBody>
      </p:sp>
      <p:sp>
        <p:nvSpPr>
          <p:cNvPr id="23" name="TextBox 22">
            <a:extLst>
              <a:ext uri="{FF2B5EF4-FFF2-40B4-BE49-F238E27FC236}">
                <a16:creationId xmlns="" xmlns:a16="http://schemas.microsoft.com/office/drawing/2014/main" id="{657986DB-7CB9-44A6-967F-9335980395BA}"/>
              </a:ext>
            </a:extLst>
          </p:cNvPr>
          <p:cNvSpPr txBox="1"/>
          <p:nvPr/>
        </p:nvSpPr>
        <p:spPr>
          <a:xfrm>
            <a:off x="6192344" y="3516743"/>
            <a:ext cx="2545231"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Sustainability</a:t>
            </a:r>
            <a:endParaRPr lang="en-US" sz="1400" dirty="0">
              <a:solidFill>
                <a:schemeClr val="accent2">
                  <a:lumMod val="50000"/>
                </a:schemeClr>
              </a:solidFill>
              <a:latin typeface="FS Elliot Pro" panose="02000503040000020004" pitchFamily="50" charset="0"/>
            </a:endParaRPr>
          </a:p>
        </p:txBody>
      </p:sp>
      <p:sp>
        <p:nvSpPr>
          <p:cNvPr id="9" name="Oval 8">
            <a:extLst>
              <a:ext uri="{FF2B5EF4-FFF2-40B4-BE49-F238E27FC236}">
                <a16:creationId xmlns="" xmlns:a16="http://schemas.microsoft.com/office/drawing/2014/main" id="{ACEA6991-56F5-428E-9CAA-FDCCFF3369E3}"/>
              </a:ext>
            </a:extLst>
          </p:cNvPr>
          <p:cNvSpPr/>
          <p:nvPr/>
        </p:nvSpPr>
        <p:spPr>
          <a:xfrm>
            <a:off x="524483"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1</a:t>
            </a:r>
            <a:endParaRPr lang="en-US" sz="1400">
              <a:solidFill>
                <a:sysClr val="windowText" lastClr="000000"/>
              </a:solidFill>
            </a:endParaRPr>
          </a:p>
        </p:txBody>
      </p:sp>
      <p:sp>
        <p:nvSpPr>
          <p:cNvPr id="32" name="Oval 31">
            <a:extLst>
              <a:ext uri="{FF2B5EF4-FFF2-40B4-BE49-F238E27FC236}">
                <a16:creationId xmlns="" xmlns:a16="http://schemas.microsoft.com/office/drawing/2014/main" id="{AC0C5FD3-96A6-4DBC-9256-71AC878056EC}"/>
              </a:ext>
            </a:extLst>
          </p:cNvPr>
          <p:cNvSpPr/>
          <p:nvPr/>
        </p:nvSpPr>
        <p:spPr>
          <a:xfrm>
            <a:off x="3287153"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2</a:t>
            </a:r>
            <a:endParaRPr lang="en-US" sz="1400">
              <a:solidFill>
                <a:sysClr val="windowText" lastClr="000000"/>
              </a:solidFill>
            </a:endParaRPr>
          </a:p>
        </p:txBody>
      </p:sp>
      <p:sp>
        <p:nvSpPr>
          <p:cNvPr id="33" name="Oval 32">
            <a:extLst>
              <a:ext uri="{FF2B5EF4-FFF2-40B4-BE49-F238E27FC236}">
                <a16:creationId xmlns="" xmlns:a16="http://schemas.microsoft.com/office/drawing/2014/main" id="{70A5FCC1-6F58-436D-B505-0E0BDA6437DD}"/>
              </a:ext>
            </a:extLst>
          </p:cNvPr>
          <p:cNvSpPr/>
          <p:nvPr/>
        </p:nvSpPr>
        <p:spPr>
          <a:xfrm>
            <a:off x="6015280"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3</a:t>
            </a:r>
            <a:endParaRPr lang="en-US" sz="1400">
              <a:solidFill>
                <a:sysClr val="windowText" lastClr="000000"/>
              </a:solidFill>
            </a:endParaRPr>
          </a:p>
        </p:txBody>
      </p:sp>
      <p:sp>
        <p:nvSpPr>
          <p:cNvPr id="19" name="Slide Number Placeholder 1">
            <a:extLst>
              <a:ext uri="{FF2B5EF4-FFF2-40B4-BE49-F238E27FC236}">
                <a16:creationId xmlns="" xmlns:a16="http://schemas.microsoft.com/office/drawing/2014/main" id="{79A3C953-FF4D-40FD-A2F0-C13B5EB0455B}"/>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3</a:t>
            </a:fld>
            <a:endParaRPr lang="en-US"/>
          </a:p>
        </p:txBody>
      </p:sp>
    </p:spTree>
    <p:extLst>
      <p:ext uri="{BB962C8B-B14F-4D97-AF65-F5344CB8AC3E}">
        <p14:creationId xmlns:p14="http://schemas.microsoft.com/office/powerpoint/2010/main" val="1856164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F1F238C-F62D-4E83-A296-2B414FF116AD}"/>
              </a:ext>
            </a:extLst>
          </p:cNvPr>
          <p:cNvSpPr>
            <a:spLocks noGrp="1"/>
          </p:cNvSpPr>
          <p:nvPr>
            <p:ph type="body" sz="quarter" idx="13"/>
          </p:nvPr>
        </p:nvSpPr>
        <p:spPr/>
        <p:txBody>
          <a:bodyPr/>
          <a:lstStyle/>
          <a:p>
            <a:r>
              <a:rPr lang="en-US" dirty="0" smtClean="0"/>
              <a:t>	Unit &amp; Integration Tests</a:t>
            </a:r>
            <a:endParaRPr lang="en-US" dirty="0"/>
          </a:p>
        </p:txBody>
      </p:sp>
      <p:sp>
        <p:nvSpPr>
          <p:cNvPr id="3" name="Title 2">
            <a:extLst>
              <a:ext uri="{FF2B5EF4-FFF2-40B4-BE49-F238E27FC236}">
                <a16:creationId xmlns="" xmlns:a16="http://schemas.microsoft.com/office/drawing/2014/main" id="{B349A806-36FC-4895-B63D-5C75488B859E}"/>
              </a:ext>
            </a:extLst>
          </p:cNvPr>
          <p:cNvSpPr>
            <a:spLocks noGrp="1"/>
          </p:cNvSpPr>
          <p:nvPr>
            <p:ph type="title"/>
          </p:nvPr>
        </p:nvSpPr>
        <p:spPr/>
        <p:txBody>
          <a:bodyPr/>
          <a:lstStyle/>
          <a:p>
            <a:r>
              <a:rPr lang="en-US" dirty="0" smtClean="0"/>
              <a:t>Test Plan</a:t>
            </a:r>
            <a:endParaRPr lang="en-US" dirty="0"/>
          </a:p>
        </p:txBody>
      </p:sp>
      <p:sp>
        <p:nvSpPr>
          <p:cNvPr id="4" name="Text Placeholder 3">
            <a:extLst>
              <a:ext uri="{FF2B5EF4-FFF2-40B4-BE49-F238E27FC236}">
                <a16:creationId xmlns="" xmlns:a16="http://schemas.microsoft.com/office/drawing/2014/main" id="{F99F4302-6DBD-4F37-90DF-557784C33B18}"/>
              </a:ext>
            </a:extLst>
          </p:cNvPr>
          <p:cNvSpPr>
            <a:spLocks noGrp="1"/>
          </p:cNvSpPr>
          <p:nvPr>
            <p:ph type="body" sz="quarter" idx="17"/>
          </p:nvPr>
        </p:nvSpPr>
        <p:spPr/>
        <p:txBody>
          <a:bodyPr/>
          <a:lstStyle/>
          <a:p>
            <a:pPr marL="387350" indent="-285750">
              <a:buFont typeface="Arial" panose="020B0604020202020204" pitchFamily="34" charset="0"/>
              <a:buChar char="•"/>
            </a:pPr>
            <a:r>
              <a:rPr lang="en-US" dirty="0" smtClean="0"/>
              <a:t>We developed unit tests for each module of the pipeline:</a:t>
            </a:r>
            <a:endParaRPr lang="en-US" dirty="0"/>
          </a:p>
          <a:p>
            <a:pPr marL="974725" lvl="1" indent="-285750">
              <a:buFont typeface="Arial" panose="020B0604020202020204" pitchFamily="34" charset="0"/>
              <a:buChar char="•"/>
            </a:pPr>
            <a:r>
              <a:rPr lang="en-US" dirty="0" smtClean="0">
                <a:solidFill>
                  <a:schemeClr val="bg1"/>
                </a:solidFill>
              </a:rPr>
              <a:t>Aggregation</a:t>
            </a:r>
          </a:p>
          <a:p>
            <a:pPr marL="974725" lvl="1" indent="-285750">
              <a:buFont typeface="Arial" panose="020B0604020202020204" pitchFamily="34" charset="0"/>
              <a:buChar char="•"/>
            </a:pPr>
            <a:r>
              <a:rPr lang="en-US" dirty="0" smtClean="0">
                <a:solidFill>
                  <a:schemeClr val="bg1"/>
                </a:solidFill>
              </a:rPr>
              <a:t>Predictions</a:t>
            </a:r>
          </a:p>
          <a:p>
            <a:pPr marL="974725" lvl="1" indent="-285750">
              <a:buFont typeface="Arial" panose="020B0604020202020204" pitchFamily="34" charset="0"/>
              <a:buChar char="•"/>
            </a:pPr>
            <a:r>
              <a:rPr lang="en-US" dirty="0" smtClean="0">
                <a:solidFill>
                  <a:schemeClr val="bg1"/>
                </a:solidFill>
              </a:rPr>
              <a:t>Scoring</a:t>
            </a:r>
          </a:p>
          <a:p>
            <a:pPr marL="387350" indent="-285750">
              <a:buFont typeface="Arial" panose="020B0604020202020204" pitchFamily="34" charset="0"/>
              <a:buChar char="•"/>
            </a:pPr>
            <a:r>
              <a:rPr lang="en-US" dirty="0" smtClean="0"/>
              <a:t>Tested </a:t>
            </a:r>
            <a:r>
              <a:rPr lang="en-US" dirty="0" smtClean="0"/>
              <a:t>many</a:t>
            </a:r>
            <a:r>
              <a:rPr lang="en-US" dirty="0" smtClean="0"/>
              <a:t> </a:t>
            </a:r>
            <a:r>
              <a:rPr lang="en-US" dirty="0" smtClean="0"/>
              <a:t>of the possible cases within each module</a:t>
            </a:r>
          </a:p>
        </p:txBody>
      </p:sp>
      <p:sp>
        <p:nvSpPr>
          <p:cNvPr id="5" name="Text Placeholder 4">
            <a:extLst>
              <a:ext uri="{FF2B5EF4-FFF2-40B4-BE49-F238E27FC236}">
                <a16:creationId xmlns="" xmlns:a16="http://schemas.microsoft.com/office/drawing/2014/main" id="{8B374040-F3C6-451B-945F-CFCBD67C9C27}"/>
              </a:ext>
            </a:extLst>
          </p:cNvPr>
          <p:cNvSpPr>
            <a:spLocks noGrp="1"/>
          </p:cNvSpPr>
          <p:nvPr>
            <p:ph type="body" sz="quarter" idx="14"/>
          </p:nvPr>
        </p:nvSpPr>
        <p:spPr/>
        <p:txBody>
          <a:bodyPr/>
          <a:lstStyle/>
          <a:p>
            <a:r>
              <a:rPr lang="en-US" sz="2000" dirty="0" smtClean="0">
                <a:solidFill>
                  <a:schemeClr val="tx1"/>
                </a:solidFill>
              </a:rPr>
              <a:t>Unit Tests</a:t>
            </a:r>
            <a:endParaRPr lang="en-US" sz="2000" dirty="0">
              <a:solidFill>
                <a:schemeClr val="tx1"/>
              </a:solidFill>
            </a:endParaRPr>
          </a:p>
        </p:txBody>
      </p:sp>
      <p:sp>
        <p:nvSpPr>
          <p:cNvPr id="6" name="Text Placeholder 5">
            <a:extLst>
              <a:ext uri="{FF2B5EF4-FFF2-40B4-BE49-F238E27FC236}">
                <a16:creationId xmlns="" xmlns:a16="http://schemas.microsoft.com/office/drawing/2014/main" id="{77F6D7DC-1977-46E8-A841-5CD90C1C8589}"/>
              </a:ext>
            </a:extLst>
          </p:cNvPr>
          <p:cNvSpPr>
            <a:spLocks noGrp="1"/>
          </p:cNvSpPr>
          <p:nvPr>
            <p:ph type="body" sz="quarter" idx="18"/>
          </p:nvPr>
        </p:nvSpPr>
        <p:spPr/>
        <p:txBody>
          <a:bodyPr/>
          <a:lstStyle/>
          <a:p>
            <a:pPr marL="387350" indent="-285750">
              <a:buFont typeface="Arial" panose="020B0604020202020204" pitchFamily="34" charset="0"/>
              <a:buChar char="•"/>
            </a:pPr>
            <a:r>
              <a:rPr lang="en-US" dirty="0" smtClean="0"/>
              <a:t>Acquired a server from ETG that we used to run automated tests from our </a:t>
            </a:r>
            <a:r>
              <a:rPr lang="en-US" dirty="0" err="1" smtClean="0"/>
              <a:t>Gitlab</a:t>
            </a:r>
            <a:endParaRPr lang="en-US" dirty="0" smtClean="0"/>
          </a:p>
          <a:p>
            <a:pPr marL="387350" indent="-285750">
              <a:buFont typeface="Arial" panose="020B0604020202020204" pitchFamily="34" charset="0"/>
              <a:buChar char="•"/>
            </a:pPr>
            <a:r>
              <a:rPr lang="en-US" dirty="0" smtClean="0"/>
              <a:t>Allowed for us to prevent merges that would break previously implemented modules</a:t>
            </a:r>
            <a:r>
              <a:rPr lang="en-US" dirty="0"/>
              <a:t/>
            </a:r>
            <a:br>
              <a:rPr lang="en-US" dirty="0"/>
            </a:br>
            <a:endParaRPr lang="en-US" dirty="0"/>
          </a:p>
        </p:txBody>
      </p:sp>
      <p:sp>
        <p:nvSpPr>
          <p:cNvPr id="7" name="Text Placeholder 6">
            <a:extLst>
              <a:ext uri="{FF2B5EF4-FFF2-40B4-BE49-F238E27FC236}">
                <a16:creationId xmlns="" xmlns:a16="http://schemas.microsoft.com/office/drawing/2014/main" id="{3AC1D76E-F4CB-44BE-9AA2-182F229E01CE}"/>
              </a:ext>
            </a:extLst>
          </p:cNvPr>
          <p:cNvSpPr>
            <a:spLocks noGrp="1"/>
          </p:cNvSpPr>
          <p:nvPr>
            <p:ph type="body" sz="quarter" idx="20"/>
          </p:nvPr>
        </p:nvSpPr>
        <p:spPr/>
        <p:txBody>
          <a:bodyPr/>
          <a:lstStyle/>
          <a:p>
            <a:r>
              <a:rPr lang="en-US" sz="2000" dirty="0" smtClean="0">
                <a:solidFill>
                  <a:schemeClr val="tx1"/>
                </a:solidFill>
              </a:rPr>
              <a:t>Integration Tests</a:t>
            </a:r>
            <a:endParaRPr lang="en-US" sz="2000" dirty="0">
              <a:solidFill>
                <a:schemeClr val="tx1"/>
              </a:solidFill>
            </a:endParaRPr>
          </a:p>
        </p:txBody>
      </p:sp>
      <p:sp>
        <p:nvSpPr>
          <p:cNvPr id="8" name="Slide Number Placeholder 7">
            <a:extLst>
              <a:ext uri="{FF2B5EF4-FFF2-40B4-BE49-F238E27FC236}">
                <a16:creationId xmlns="" xmlns:a16="http://schemas.microsoft.com/office/drawing/2014/main" id="{FF09A50F-4CEF-458A-87AD-99CFE23BF9F4}"/>
              </a:ext>
            </a:extLst>
          </p:cNvPr>
          <p:cNvSpPr>
            <a:spLocks noGrp="1"/>
          </p:cNvSpPr>
          <p:nvPr>
            <p:ph type="sldNum" sz="quarter" idx="10"/>
          </p:nvPr>
        </p:nvSpPr>
        <p:spPr/>
        <p:txBody>
          <a:bodyPr/>
          <a:lstStyle/>
          <a:p>
            <a:fld id="{FE894C8D-A86E-C448-9CBF-AD01FEF18A38}" type="slidenum">
              <a:rPr lang="en-US" smtClean="0"/>
              <a:pPr/>
              <a:t>30</a:t>
            </a:fld>
            <a:endParaRPr lang="en-US"/>
          </a:p>
        </p:txBody>
      </p:sp>
      <p:sp>
        <p:nvSpPr>
          <p:cNvPr id="9"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540EB94E-F69B-4488-9EA7-69835A62AD69}"/>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Tree>
    <p:extLst>
      <p:ext uri="{BB962C8B-B14F-4D97-AF65-F5344CB8AC3E}">
        <p14:creationId xmlns:p14="http://schemas.microsoft.com/office/powerpoint/2010/main" val="3910561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F1F238C-F62D-4E83-A296-2B414FF116AD}"/>
              </a:ext>
            </a:extLst>
          </p:cNvPr>
          <p:cNvSpPr>
            <a:spLocks noGrp="1"/>
          </p:cNvSpPr>
          <p:nvPr>
            <p:ph type="body" sz="quarter" idx="13"/>
          </p:nvPr>
        </p:nvSpPr>
        <p:spPr/>
        <p:txBody>
          <a:bodyPr/>
          <a:lstStyle/>
          <a:p>
            <a:r>
              <a:rPr lang="en-US" dirty="0"/>
              <a:t>	</a:t>
            </a:r>
            <a:r>
              <a:rPr lang="en-US" dirty="0" smtClean="0"/>
              <a:t>Interface &amp; User Testing</a:t>
            </a:r>
            <a:endParaRPr lang="en-US" dirty="0"/>
          </a:p>
        </p:txBody>
      </p:sp>
      <p:sp>
        <p:nvSpPr>
          <p:cNvPr id="3" name="Title 2">
            <a:extLst>
              <a:ext uri="{FF2B5EF4-FFF2-40B4-BE49-F238E27FC236}">
                <a16:creationId xmlns="" xmlns:a16="http://schemas.microsoft.com/office/drawing/2014/main" id="{B349A806-36FC-4895-B63D-5C75488B859E}"/>
              </a:ext>
            </a:extLst>
          </p:cNvPr>
          <p:cNvSpPr>
            <a:spLocks noGrp="1"/>
          </p:cNvSpPr>
          <p:nvPr>
            <p:ph type="title"/>
          </p:nvPr>
        </p:nvSpPr>
        <p:spPr/>
        <p:txBody>
          <a:bodyPr/>
          <a:lstStyle/>
          <a:p>
            <a:r>
              <a:rPr lang="en-US" dirty="0" smtClean="0"/>
              <a:t>Test Plan</a:t>
            </a:r>
            <a:endParaRPr lang="en-US" dirty="0"/>
          </a:p>
        </p:txBody>
      </p:sp>
      <p:sp>
        <p:nvSpPr>
          <p:cNvPr id="4" name="Text Placeholder 3">
            <a:extLst>
              <a:ext uri="{FF2B5EF4-FFF2-40B4-BE49-F238E27FC236}">
                <a16:creationId xmlns="" xmlns:a16="http://schemas.microsoft.com/office/drawing/2014/main" id="{F99F4302-6DBD-4F37-90DF-557784C33B18}"/>
              </a:ext>
            </a:extLst>
          </p:cNvPr>
          <p:cNvSpPr>
            <a:spLocks noGrp="1"/>
          </p:cNvSpPr>
          <p:nvPr>
            <p:ph type="body" sz="quarter" idx="17"/>
          </p:nvPr>
        </p:nvSpPr>
        <p:spPr/>
        <p:txBody>
          <a:bodyPr/>
          <a:lstStyle/>
          <a:p>
            <a:pPr marL="387350" indent="-285750">
              <a:buFont typeface="Arial" panose="020B0604020202020204" pitchFamily="34" charset="0"/>
              <a:buChar char="•"/>
            </a:pPr>
            <a:r>
              <a:rPr lang="en-US" dirty="0"/>
              <a:t>Once each module was adequately tested, we tested the interfaces between them</a:t>
            </a:r>
          </a:p>
          <a:p>
            <a:pPr marL="387350" indent="-285750">
              <a:buFont typeface="Arial" panose="020B0604020202020204" pitchFamily="34" charset="0"/>
              <a:buChar char="•"/>
            </a:pPr>
            <a:r>
              <a:rPr lang="en-US" dirty="0"/>
              <a:t>Checked for data mismatch and loss</a:t>
            </a:r>
          </a:p>
          <a:p>
            <a:pPr marL="974725" lvl="1" indent="-285750">
              <a:buFont typeface="Arial" panose="020B0604020202020204" pitchFamily="34" charset="0"/>
              <a:buChar char="•"/>
            </a:pPr>
            <a:r>
              <a:rPr lang="en-US" dirty="0">
                <a:solidFill>
                  <a:schemeClr val="bg1"/>
                </a:solidFill>
              </a:rPr>
              <a:t>Had to go back and redefine many of the interfaces</a:t>
            </a:r>
          </a:p>
        </p:txBody>
      </p:sp>
      <p:sp>
        <p:nvSpPr>
          <p:cNvPr id="5" name="Text Placeholder 4">
            <a:extLst>
              <a:ext uri="{FF2B5EF4-FFF2-40B4-BE49-F238E27FC236}">
                <a16:creationId xmlns="" xmlns:a16="http://schemas.microsoft.com/office/drawing/2014/main" id="{8B374040-F3C6-451B-945F-CFCBD67C9C27}"/>
              </a:ext>
            </a:extLst>
          </p:cNvPr>
          <p:cNvSpPr>
            <a:spLocks noGrp="1"/>
          </p:cNvSpPr>
          <p:nvPr>
            <p:ph type="body" sz="quarter" idx="14"/>
          </p:nvPr>
        </p:nvSpPr>
        <p:spPr/>
        <p:txBody>
          <a:bodyPr/>
          <a:lstStyle/>
          <a:p>
            <a:r>
              <a:rPr lang="en-US" sz="2000" dirty="0" smtClean="0">
                <a:solidFill>
                  <a:schemeClr val="tx1"/>
                </a:solidFill>
              </a:rPr>
              <a:t>Interface Testing</a:t>
            </a:r>
            <a:endParaRPr lang="en-US" sz="2000" dirty="0">
              <a:solidFill>
                <a:schemeClr val="tx1"/>
              </a:solidFill>
            </a:endParaRPr>
          </a:p>
        </p:txBody>
      </p:sp>
      <p:sp>
        <p:nvSpPr>
          <p:cNvPr id="6" name="Text Placeholder 5">
            <a:extLst>
              <a:ext uri="{FF2B5EF4-FFF2-40B4-BE49-F238E27FC236}">
                <a16:creationId xmlns="" xmlns:a16="http://schemas.microsoft.com/office/drawing/2014/main" id="{77F6D7DC-1977-46E8-A841-5CD90C1C8589}"/>
              </a:ext>
            </a:extLst>
          </p:cNvPr>
          <p:cNvSpPr>
            <a:spLocks noGrp="1"/>
          </p:cNvSpPr>
          <p:nvPr>
            <p:ph type="body" sz="quarter" idx="18"/>
          </p:nvPr>
        </p:nvSpPr>
        <p:spPr/>
        <p:txBody>
          <a:bodyPr/>
          <a:lstStyle/>
          <a:p>
            <a:pPr marL="387350" indent="-285750">
              <a:buFont typeface="Arial" panose="020B0604020202020204" pitchFamily="34" charset="0"/>
              <a:buChar char="•"/>
            </a:pPr>
            <a:r>
              <a:rPr lang="en-US" dirty="0" smtClean="0"/>
              <a:t>We presented our code to our client both as individual modules and as a complete package</a:t>
            </a:r>
          </a:p>
          <a:p>
            <a:pPr marL="974725" lvl="1" indent="-285750">
              <a:buFont typeface="Arial" panose="020B0604020202020204" pitchFamily="34" charset="0"/>
              <a:buChar char="•"/>
            </a:pPr>
            <a:r>
              <a:rPr lang="en-US" dirty="0" smtClean="0">
                <a:solidFill>
                  <a:schemeClr val="bg1"/>
                </a:solidFill>
              </a:rPr>
              <a:t>We received feedback on the modules as we </a:t>
            </a:r>
            <a:r>
              <a:rPr lang="en-US" dirty="0" smtClean="0">
                <a:solidFill>
                  <a:schemeClr val="bg1"/>
                </a:solidFill>
              </a:rPr>
              <a:t>developed</a:t>
            </a:r>
          </a:p>
          <a:p>
            <a:pPr marL="974725" lvl="1" indent="-285750">
              <a:buFont typeface="Arial" panose="020B0604020202020204" pitchFamily="34" charset="0"/>
              <a:buChar char="•"/>
            </a:pPr>
            <a:r>
              <a:rPr lang="en-US" dirty="0" smtClean="0">
                <a:solidFill>
                  <a:schemeClr val="bg1"/>
                </a:solidFill>
              </a:rPr>
              <a:t>Client was able to use the package without any major concerns</a:t>
            </a:r>
          </a:p>
        </p:txBody>
      </p:sp>
      <p:sp>
        <p:nvSpPr>
          <p:cNvPr id="7" name="Text Placeholder 6">
            <a:extLst>
              <a:ext uri="{FF2B5EF4-FFF2-40B4-BE49-F238E27FC236}">
                <a16:creationId xmlns="" xmlns:a16="http://schemas.microsoft.com/office/drawing/2014/main" id="{3AC1D76E-F4CB-44BE-9AA2-182F229E01CE}"/>
              </a:ext>
            </a:extLst>
          </p:cNvPr>
          <p:cNvSpPr>
            <a:spLocks noGrp="1"/>
          </p:cNvSpPr>
          <p:nvPr>
            <p:ph type="body" sz="quarter" idx="20"/>
          </p:nvPr>
        </p:nvSpPr>
        <p:spPr/>
        <p:txBody>
          <a:bodyPr/>
          <a:lstStyle/>
          <a:p>
            <a:r>
              <a:rPr lang="en-US" sz="2000" dirty="0" smtClean="0">
                <a:solidFill>
                  <a:schemeClr val="tx1"/>
                </a:solidFill>
              </a:rPr>
              <a:t>User Testing</a:t>
            </a:r>
            <a:endParaRPr lang="en-US" sz="2000" dirty="0">
              <a:solidFill>
                <a:schemeClr val="tx1"/>
              </a:solidFill>
            </a:endParaRPr>
          </a:p>
        </p:txBody>
      </p:sp>
      <p:sp>
        <p:nvSpPr>
          <p:cNvPr id="8" name="Slide Number Placeholder 7">
            <a:extLst>
              <a:ext uri="{FF2B5EF4-FFF2-40B4-BE49-F238E27FC236}">
                <a16:creationId xmlns="" xmlns:a16="http://schemas.microsoft.com/office/drawing/2014/main" id="{FF09A50F-4CEF-458A-87AD-99CFE23BF9F4}"/>
              </a:ext>
            </a:extLst>
          </p:cNvPr>
          <p:cNvSpPr>
            <a:spLocks noGrp="1"/>
          </p:cNvSpPr>
          <p:nvPr>
            <p:ph type="sldNum" sz="quarter" idx="10"/>
          </p:nvPr>
        </p:nvSpPr>
        <p:spPr/>
        <p:txBody>
          <a:bodyPr/>
          <a:lstStyle/>
          <a:p>
            <a:fld id="{FE894C8D-A86E-C448-9CBF-AD01FEF18A38}" type="slidenum">
              <a:rPr lang="en-US" smtClean="0"/>
              <a:pPr/>
              <a:t>31</a:t>
            </a:fld>
            <a:endParaRPr lang="en-US"/>
          </a:p>
        </p:txBody>
      </p:sp>
      <p:sp>
        <p:nvSpPr>
          <p:cNvPr id="9"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540EB94E-F69B-4488-9EA7-69835A62AD69}"/>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Tree>
    <p:extLst>
      <p:ext uri="{BB962C8B-B14F-4D97-AF65-F5344CB8AC3E}">
        <p14:creationId xmlns:p14="http://schemas.microsoft.com/office/powerpoint/2010/main" val="410388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6" name="Title 5">
            <a:extLst>
              <a:ext uri="{FF2B5EF4-FFF2-40B4-BE49-F238E27FC236}">
                <a16:creationId xmlns:a16="http://schemas.microsoft.com/office/drawing/2014/main" xmlns="" id="{D9A9C10D-DEE6-4DC0-8F3C-184B9C3CA4E7}"/>
              </a:ext>
            </a:extLst>
          </p:cNvPr>
          <p:cNvSpPr>
            <a:spLocks noGrp="1"/>
          </p:cNvSpPr>
          <p:nvPr>
            <p:ph type="title"/>
          </p:nvPr>
        </p:nvSpPr>
        <p:spPr/>
        <p:txBody>
          <a:bodyPr/>
          <a:lstStyle/>
          <a:p>
            <a:r>
              <a:rPr lang="en-US" dirty="0" smtClean="0"/>
              <a:t>Results</a:t>
            </a:r>
            <a:endParaRPr lang="en-US" dirty="0"/>
          </a:p>
        </p:txBody>
      </p:sp>
      <p:graphicFrame>
        <p:nvGraphicFramePr>
          <p:cNvPr id="5"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69242702"/>
              </p:ext>
            </p:extLst>
          </p:nvPr>
        </p:nvGraphicFramePr>
        <p:xfrm>
          <a:off x="457200" y="1057636"/>
          <a:ext cx="8229600" cy="2520384"/>
        </p:xfrm>
        <a:graphic>
          <a:graphicData uri="http://schemas.openxmlformats.org/drawingml/2006/table">
            <a:tbl>
              <a:tblPr>
                <a:tableStyleId>{9D7B26C5-4107-4FEC-AEDC-1716B250A1EF}</a:tableStyleId>
              </a:tblPr>
              <a:tblGrid>
                <a:gridCol w="1907373">
                  <a:extLst>
                    <a:ext uri="{9D8B030D-6E8A-4147-A177-3AD203B41FA5}">
                      <a16:colId xmlns:a16="http://schemas.microsoft.com/office/drawing/2014/main" xmlns="" val="20000"/>
                    </a:ext>
                  </a:extLst>
                </a:gridCol>
                <a:gridCol w="6322227">
                  <a:extLst>
                    <a:ext uri="{9D8B030D-6E8A-4147-A177-3AD203B41FA5}">
                      <a16:colId xmlns:a16="http://schemas.microsoft.com/office/drawing/2014/main" xmlns="" val="20001"/>
                    </a:ext>
                  </a:extLst>
                </a:gridCol>
              </a:tblGrid>
              <a:tr h="5288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91DA"/>
                          </a:solidFill>
                        </a:rPr>
                        <a:t>Test</a:t>
                      </a:r>
                      <a:endParaRPr lang="en-US" sz="1400" b="1" dirty="0">
                        <a:solidFill>
                          <a:srgbClr val="0091DA"/>
                        </a:solidFil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pPr>
                      <a:r>
                        <a:rPr lang="en-US" sz="1400" b="1" dirty="0" smtClean="0">
                          <a:solidFill>
                            <a:srgbClr val="0091DA"/>
                          </a:solidFill>
                          <a:latin typeface="+mj-lt"/>
                          <a:cs typeface="Arial"/>
                        </a:rPr>
                        <a:t>Results</a:t>
                      </a:r>
                      <a:endParaRPr sz="1400" b="1" dirty="0">
                        <a:solidFill>
                          <a:srgbClr val="0091DA"/>
                        </a:solidFill>
                        <a:latin typeface="+mj-lt"/>
                        <a:cs typeface="Aria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80926">
                <a:tc>
                  <a:txBody>
                    <a:bodyPr/>
                    <a:lstStyle/>
                    <a:p>
                      <a:pPr marL="0" lvl="0" indent="0">
                        <a:spcBef>
                          <a:spcPts val="0"/>
                        </a:spcBef>
                        <a:spcAft>
                          <a:spcPts val="0"/>
                        </a:spcAft>
                        <a:buNone/>
                      </a:pPr>
                      <a:r>
                        <a:rPr lang="en-US" sz="1000" b="1" i="1" u="none" strike="noStrike" cap="none" dirty="0" smtClean="0">
                          <a:solidFill>
                            <a:schemeClr val="tx2">
                              <a:lumMod val="50000"/>
                            </a:schemeClr>
                          </a:solidFill>
                          <a:latin typeface="+mj-lt"/>
                          <a:ea typeface="Helvetica Neue"/>
                          <a:cs typeface="Helvetica Neue"/>
                          <a:sym typeface="Helvetica Neue"/>
                        </a:rPr>
                        <a:t>Unit</a:t>
                      </a:r>
                      <a:endParaRPr sz="1000" b="1" i="1" u="none" strike="noStrike" cap="none"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At this point, each module of the pipeline passes all of</a:t>
                      </a:r>
                      <a:r>
                        <a:rPr lang="en-US" sz="1000" i="1" baseline="0" dirty="0" smtClean="0">
                          <a:solidFill>
                            <a:schemeClr val="tx2">
                              <a:lumMod val="50000"/>
                            </a:schemeClr>
                          </a:solidFill>
                          <a:latin typeface="+mj-lt"/>
                          <a:ea typeface="Helvetica Neue"/>
                          <a:cs typeface="Helvetica Neue"/>
                          <a:sym typeface="Helvetica Neue"/>
                        </a:rPr>
                        <a:t> the unit tests we have performed.</a:t>
                      </a: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extLst>
                  <a:ext uri="{0D108BD9-81ED-4DB2-BD59-A6C34878D82A}">
                    <a16:rowId xmlns:a16="http://schemas.microsoft.com/office/drawing/2014/main" xmlns="" val="10001"/>
                  </a:ext>
                </a:extLst>
              </a:tr>
              <a:tr h="548744">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Integration</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Our</a:t>
                      </a:r>
                      <a:r>
                        <a:rPr lang="en-US" sz="1000" i="1" baseline="0" dirty="0" smtClean="0">
                          <a:solidFill>
                            <a:schemeClr val="tx2">
                              <a:lumMod val="50000"/>
                            </a:schemeClr>
                          </a:solidFill>
                          <a:latin typeface="+mj-lt"/>
                          <a:ea typeface="Helvetica Neue"/>
                          <a:cs typeface="Helvetica Neue"/>
                          <a:sym typeface="Helvetica Neue"/>
                        </a:rPr>
                        <a:t> integration tests are actively being run on the server, and will be given to Principal for their use as they continue to develop this pipeline</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2"/>
                  </a:ext>
                </a:extLst>
              </a:tr>
              <a:tr h="480926">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Interface</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The</a:t>
                      </a:r>
                      <a:r>
                        <a:rPr lang="en-US" sz="1000" i="1" baseline="0" dirty="0" smtClean="0">
                          <a:solidFill>
                            <a:schemeClr val="tx2">
                              <a:lumMod val="50000"/>
                            </a:schemeClr>
                          </a:solidFill>
                          <a:latin typeface="+mj-lt"/>
                          <a:ea typeface="Helvetica Neue"/>
                          <a:cs typeface="Helvetica Neue"/>
                          <a:sym typeface="Helvetica Neue"/>
                        </a:rPr>
                        <a:t> issues found by our interface tests have been resolved and we no longer have any data mismatch or loss within our interfaces</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3"/>
                  </a:ext>
                </a:extLst>
              </a:tr>
              <a:tr h="480926">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User</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Our</a:t>
                      </a:r>
                      <a:r>
                        <a:rPr lang="en-US" sz="1000" i="1" baseline="0" dirty="0" smtClean="0">
                          <a:solidFill>
                            <a:schemeClr val="tx2">
                              <a:lumMod val="50000"/>
                            </a:schemeClr>
                          </a:solidFill>
                          <a:latin typeface="+mj-lt"/>
                          <a:ea typeface="Helvetica Neue"/>
                          <a:cs typeface="Helvetica Neue"/>
                          <a:sym typeface="Helvetica Neue"/>
                        </a:rPr>
                        <a:t> contacts at Principal have not yet been able to give feedback on the pipeline as a whole, so we do not have conclusive results in this area</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r>
            </a:tbl>
          </a:graphicData>
        </a:graphic>
      </p:graphicFrame>
      <p:sp>
        <p:nvSpPr>
          <p:cNvPr id="2" name="Slide Number Placeholder 1">
            <a:extLst>
              <a:ext uri="{FF2B5EF4-FFF2-40B4-BE49-F238E27FC236}">
                <a16:creationId xmlns:a16="http://schemas.microsoft.com/office/drawing/2014/main" xmlns="" id="{D553F037-A764-4115-859D-5186BCFF189C}"/>
              </a:ext>
            </a:extLst>
          </p:cNvPr>
          <p:cNvSpPr>
            <a:spLocks noGrp="1"/>
          </p:cNvSpPr>
          <p:nvPr>
            <p:ph type="sldNum" sz="quarter" idx="10"/>
          </p:nvPr>
        </p:nvSpPr>
        <p:spPr/>
        <p:txBody>
          <a:bodyPr/>
          <a:lstStyle/>
          <a:p>
            <a:fld id="{FE894C8D-A86E-C448-9CBF-AD01FEF18A38}" type="slidenum">
              <a:rPr lang="en-US" smtClean="0"/>
              <a:pPr/>
              <a:t>32</a:t>
            </a:fld>
            <a:endParaRPr lang="en-US"/>
          </a:p>
        </p:txBody>
      </p:sp>
    </p:spTree>
    <p:extLst>
      <p:ext uri="{BB962C8B-B14F-4D97-AF65-F5344CB8AC3E}">
        <p14:creationId xmlns:p14="http://schemas.microsoft.com/office/powerpoint/2010/main" val="3558581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6" name="Title 5">
            <a:extLst>
              <a:ext uri="{FF2B5EF4-FFF2-40B4-BE49-F238E27FC236}">
                <a16:creationId xmlns="" xmlns:a16="http://schemas.microsoft.com/office/drawing/2014/main" id="{D9A9C10D-DEE6-4DC0-8F3C-184B9C3CA4E7}"/>
              </a:ext>
            </a:extLst>
          </p:cNvPr>
          <p:cNvSpPr>
            <a:spLocks noGrp="1"/>
          </p:cNvSpPr>
          <p:nvPr>
            <p:ph type="title"/>
          </p:nvPr>
        </p:nvSpPr>
        <p:spPr/>
        <p:txBody>
          <a:bodyPr/>
          <a:lstStyle/>
          <a:p>
            <a:r>
              <a:rPr lang="en-US" dirty="0" smtClean="0"/>
              <a:t>Validation &amp; Verification</a:t>
            </a:r>
            <a:endParaRPr lang="en-US" dirty="0"/>
          </a:p>
        </p:txBody>
      </p:sp>
      <p:graphicFrame>
        <p:nvGraphicFramePr>
          <p:cNvPr id="5" name="Content Placeholder 6">
            <a:extLst>
              <a:ext uri="{FF2B5EF4-FFF2-40B4-BE49-F238E27FC236}">
                <a16:creationId xmlns="" xmlns:a16="http://schemas.microsoft.com/office/drawing/2014/main" id="{E946EC23-7053-490E-9BC2-2F2B0875DC3A}"/>
              </a:ext>
            </a:extLst>
          </p:cNvPr>
          <p:cNvGraphicFramePr>
            <a:graphicFrameLocks/>
          </p:cNvGraphicFramePr>
          <p:nvPr>
            <p:extLst>
              <p:ext uri="{D42A27DB-BD31-4B8C-83A1-F6EECF244321}">
                <p14:modId xmlns:p14="http://schemas.microsoft.com/office/powerpoint/2010/main" val="480268962"/>
              </p:ext>
            </p:extLst>
          </p:nvPr>
        </p:nvGraphicFramePr>
        <p:xfrm>
          <a:off x="996042" y="933451"/>
          <a:ext cx="6915151" cy="3041126"/>
        </p:xfrm>
        <a:graphic>
          <a:graphicData uri="http://schemas.openxmlformats.org/drawingml/2006/table">
            <a:tbl>
              <a:tblPr>
                <a:tableStyleId>{9D7B26C5-4107-4FEC-AEDC-1716B250A1EF}</a:tableStyleId>
              </a:tblPr>
              <a:tblGrid>
                <a:gridCol w="1886558">
                  <a:extLst>
                    <a:ext uri="{9D8B030D-6E8A-4147-A177-3AD203B41FA5}">
                      <a16:colId xmlns="" xmlns:a16="http://schemas.microsoft.com/office/drawing/2014/main" val="20000"/>
                    </a:ext>
                  </a:extLst>
                </a:gridCol>
                <a:gridCol w="4257764">
                  <a:extLst>
                    <a:ext uri="{9D8B030D-6E8A-4147-A177-3AD203B41FA5}">
                      <a16:colId xmlns="" xmlns:a16="http://schemas.microsoft.com/office/drawing/2014/main" val="20001"/>
                    </a:ext>
                  </a:extLst>
                </a:gridCol>
                <a:gridCol w="770829">
                  <a:extLst>
                    <a:ext uri="{9D8B030D-6E8A-4147-A177-3AD203B41FA5}">
                      <a16:colId xmlns="" xmlns:a16="http://schemas.microsoft.com/office/drawing/2014/main" val="1146546526"/>
                    </a:ext>
                  </a:extLst>
                </a:gridCol>
              </a:tblGrid>
              <a:tr h="480926">
                <a:tc>
                  <a:txBody>
                    <a:bodyPr/>
                    <a:lstStyle/>
                    <a:p>
                      <a:pPr marL="0" lvl="0" indent="0" algn="l" rtl="0">
                        <a:spcBef>
                          <a:spcPts val="0"/>
                        </a:spcBef>
                        <a:spcAft>
                          <a:spcPts val="0"/>
                        </a:spcAft>
                        <a:buNone/>
                      </a:pPr>
                      <a:r>
                        <a:rPr lang="en-US" sz="1400" b="1" dirty="0" smtClean="0">
                          <a:solidFill>
                            <a:schemeClr val="accent1"/>
                          </a:solidFill>
                        </a:rPr>
                        <a:t>Client Expectation</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400" b="1" dirty="0" smtClean="0">
                          <a:solidFill>
                            <a:schemeClr val="accent1"/>
                          </a:solidFill>
                        </a:rPr>
                        <a:t>Current</a:t>
                      </a:r>
                      <a:r>
                        <a:rPr lang="en-US" sz="1400" b="1" baseline="0" dirty="0" smtClean="0">
                          <a:solidFill>
                            <a:schemeClr val="accent1"/>
                          </a:solidFill>
                        </a:rPr>
                        <a:t> Status</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tc>
                  <a:txBody>
                    <a:bodyPr/>
                    <a:lstStyle/>
                    <a:p>
                      <a:pPr marL="0" lvl="0" indent="0" algn="ctr" rtl="0">
                        <a:spcBef>
                          <a:spcPts val="0"/>
                        </a:spcBef>
                        <a:spcAft>
                          <a:spcPts val="0"/>
                        </a:spcAft>
                        <a:buNone/>
                      </a:pPr>
                      <a:r>
                        <a:rPr lang="en-US" sz="1400" b="1" dirty="0" smtClean="0">
                          <a:solidFill>
                            <a:schemeClr val="accent1"/>
                          </a:solidFill>
                        </a:rPr>
                        <a:t>Met?</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0004"/>
                  </a:ext>
                </a:extLst>
              </a:tr>
              <a:tr h="480926">
                <a:tc>
                  <a:txBody>
                    <a:bodyPr/>
                    <a:lstStyle/>
                    <a:p>
                      <a:pPr marL="0" lvl="0" indent="0" rtl="0">
                        <a:spcBef>
                          <a:spcPts val="0"/>
                        </a:spcBef>
                        <a:spcAft>
                          <a:spcPts val="0"/>
                        </a:spcAft>
                        <a:buNone/>
                      </a:pPr>
                      <a:r>
                        <a:rPr lang="en" sz="1000" b="1" dirty="0" smtClean="0">
                          <a:solidFill>
                            <a:schemeClr val="tx2">
                              <a:lumMod val="50000"/>
                            </a:schemeClr>
                          </a:solidFill>
                        </a:rPr>
                        <a:t>I</a:t>
                      </a:r>
                      <a:r>
                        <a:rPr lang="en-US" sz="1000" b="1" dirty="0" smtClean="0">
                          <a:solidFill>
                            <a:schemeClr val="tx2">
                              <a:lumMod val="50000"/>
                            </a:schemeClr>
                          </a:solidFill>
                        </a:rPr>
                        <a:t>n</a:t>
                      </a:r>
                      <a:r>
                        <a:rPr lang="en" sz="1000" b="1" dirty="0" smtClean="0">
                          <a:solidFill>
                            <a:schemeClr val="tx2">
                              <a:lumMod val="50000"/>
                            </a:schemeClr>
                          </a:solidFill>
                        </a:rPr>
                        <a:t>creased </a:t>
                      </a:r>
                      <a:r>
                        <a:rPr lang="en" sz="1000" b="1" dirty="0" smtClean="0">
                          <a:solidFill>
                            <a:schemeClr val="tx2">
                              <a:lumMod val="50000"/>
                            </a:schemeClr>
                          </a:solidFill>
                        </a:rPr>
                        <a:t>Transparency</a:t>
                      </a:r>
                      <a:endParaRPr sz="1000" b="1"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a:t>
                      </a:r>
                      <a:r>
                        <a:rPr lang="en-US" sz="1000" baseline="0" dirty="0" smtClean="0">
                          <a:solidFill>
                            <a:schemeClr val="tx2">
                              <a:lumMod val="50000"/>
                            </a:schemeClr>
                          </a:solidFill>
                        </a:rPr>
                        <a:t> data created in each step is stored within the database and a few views have been created to help visualize the DRP process at each stage of the pipeline</a:t>
                      </a:r>
                      <a:endParaRPr lang="en-US"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 sz="1000" dirty="0" smtClean="0">
                          <a:solidFill>
                            <a:schemeClr val="tx2">
                              <a:lumMod val="50000"/>
                            </a:schemeClr>
                          </a:solidFill>
                        </a:rPr>
                        <a:t>Yes</a:t>
                      </a:r>
                      <a:endParaRPr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0005"/>
                  </a:ext>
                </a:extLst>
              </a:tr>
              <a:tr h="480926">
                <a:tc>
                  <a:txBody>
                    <a:bodyPr/>
                    <a:lstStyle/>
                    <a:p>
                      <a:pPr marL="0" lvl="0" indent="0" rtl="0">
                        <a:spcBef>
                          <a:spcPts val="0"/>
                        </a:spcBef>
                        <a:spcAft>
                          <a:spcPts val="0"/>
                        </a:spcAft>
                        <a:buNone/>
                      </a:pPr>
                      <a:r>
                        <a:rPr lang="en-US" sz="1000" b="1" dirty="0" smtClean="0">
                          <a:solidFill>
                            <a:schemeClr val="tx2">
                              <a:lumMod val="50000"/>
                            </a:schemeClr>
                          </a:solidFill>
                        </a:rPr>
                        <a:t>Modularity</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Each stage of the pipeline can be ran completely independent</a:t>
                      </a:r>
                      <a:r>
                        <a:rPr lang="en-US" sz="1000" baseline="0" dirty="0" smtClean="0">
                          <a:solidFill>
                            <a:schemeClr val="tx2">
                              <a:lumMod val="50000"/>
                            </a:schemeClr>
                          </a:solidFill>
                        </a:rPr>
                        <a:t> of the other modules. This allows for future development to be done easily and efficiently</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Yes</a:t>
                      </a:r>
                      <a:r>
                        <a:rPr lang="en-US" sz="1000" baseline="0" dirty="0" smtClean="0">
                          <a:solidFill>
                            <a:schemeClr val="tx2">
                              <a:lumMod val="50000"/>
                            </a:schemeClr>
                          </a:solidFill>
                        </a:rPr>
                        <a:t> </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60547791"/>
                  </a:ext>
                </a:extLst>
              </a:tr>
              <a:tr h="480926">
                <a:tc>
                  <a:txBody>
                    <a:bodyPr/>
                    <a:lstStyle/>
                    <a:p>
                      <a:pPr marL="0" lvl="0" indent="0" rtl="0">
                        <a:spcBef>
                          <a:spcPts val="0"/>
                        </a:spcBef>
                        <a:spcAft>
                          <a:spcPts val="0"/>
                        </a:spcAft>
                        <a:buNone/>
                      </a:pPr>
                      <a:r>
                        <a:rPr lang="en-US" sz="1000" b="1" dirty="0" smtClean="0">
                          <a:solidFill>
                            <a:schemeClr val="tx2">
                              <a:lumMod val="50000"/>
                            </a:schemeClr>
                          </a:solidFill>
                        </a:rPr>
                        <a:t>Standardized Aggregation</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aggregation</a:t>
                      </a:r>
                      <a:r>
                        <a:rPr lang="en-US" sz="1000" baseline="0" dirty="0" smtClean="0">
                          <a:solidFill>
                            <a:schemeClr val="tx2">
                              <a:lumMod val="50000"/>
                            </a:schemeClr>
                          </a:solidFill>
                        </a:rPr>
                        <a:t> process has been compiled into one standard process, but it </a:t>
                      </a:r>
                      <a:r>
                        <a:rPr lang="en-US" sz="1000" baseline="0" dirty="0" smtClean="0">
                          <a:solidFill>
                            <a:schemeClr val="tx2">
                              <a:lumMod val="50000"/>
                            </a:schemeClr>
                          </a:solidFill>
                        </a:rPr>
                        <a:t>is not </a:t>
                      </a:r>
                      <a:r>
                        <a:rPr lang="en-US" sz="1000" baseline="0" dirty="0" smtClean="0">
                          <a:solidFill>
                            <a:schemeClr val="tx2">
                              <a:lumMod val="50000"/>
                            </a:schemeClr>
                          </a:solidFill>
                        </a:rPr>
                        <a:t>as efficient as some of </a:t>
                      </a:r>
                      <a:r>
                        <a:rPr lang="en-US" sz="1000" baseline="0" dirty="0" smtClean="0">
                          <a:solidFill>
                            <a:schemeClr val="tx2">
                              <a:lumMod val="50000"/>
                            </a:schemeClr>
                          </a:solidFill>
                        </a:rPr>
                        <a:t>Principal’s current processes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Mostly</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705879900"/>
                  </a:ext>
                </a:extLst>
              </a:tr>
              <a:tr h="480926">
                <a:tc>
                  <a:txBody>
                    <a:bodyPr/>
                    <a:lstStyle/>
                    <a:p>
                      <a:pPr marL="0" lvl="0" indent="0" rtl="0">
                        <a:spcBef>
                          <a:spcPts val="0"/>
                        </a:spcBef>
                        <a:spcAft>
                          <a:spcPts val="0"/>
                        </a:spcAft>
                        <a:buNone/>
                      </a:pPr>
                      <a:r>
                        <a:rPr lang="en" sz="1000" b="1" dirty="0" smtClean="0">
                          <a:solidFill>
                            <a:schemeClr val="tx2">
                              <a:lumMod val="50000"/>
                            </a:schemeClr>
                          </a:solidFill>
                        </a:rPr>
                        <a:t>Maintainability</a:t>
                      </a:r>
                      <a:endParaRPr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 sz="1000" dirty="0" smtClean="0">
                          <a:solidFill>
                            <a:schemeClr val="tx2">
                              <a:lumMod val="50000"/>
                            </a:schemeClr>
                          </a:solidFill>
                        </a:rPr>
                        <a:t>We have worked</a:t>
                      </a:r>
                      <a:r>
                        <a:rPr lang="en" sz="1000" baseline="0" dirty="0" smtClean="0">
                          <a:solidFill>
                            <a:schemeClr val="tx2">
                              <a:lumMod val="50000"/>
                            </a:schemeClr>
                          </a:solidFill>
                        </a:rPr>
                        <a:t> to create documentation at each stage of </a:t>
                      </a:r>
                      <a:r>
                        <a:rPr lang="en" sz="1000" baseline="0" dirty="0" smtClean="0">
                          <a:solidFill>
                            <a:schemeClr val="tx2">
                              <a:lumMod val="50000"/>
                            </a:schemeClr>
                          </a:solidFill>
                        </a:rPr>
                        <a:t>the </a:t>
                      </a:r>
                      <a:r>
                        <a:rPr lang="en" sz="1000" baseline="0" dirty="0" smtClean="0">
                          <a:solidFill>
                            <a:schemeClr val="tx2">
                              <a:lumMod val="50000"/>
                            </a:schemeClr>
                          </a:solidFill>
                        </a:rPr>
                        <a:t>process so that our client can easily understand the structure of the code and continue to develop the DRP 2.0 pipeline</a:t>
                      </a:r>
                      <a:endParaRPr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 sz="1000" dirty="0" smtClean="0">
                          <a:solidFill>
                            <a:schemeClr val="tx2">
                              <a:lumMod val="50000"/>
                            </a:schemeClr>
                          </a:solidFill>
                        </a:rPr>
                        <a:t>Yes</a:t>
                      </a:r>
                      <a:endParaRPr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367503837"/>
                  </a:ext>
                </a:extLst>
              </a:tr>
            </a:tbl>
          </a:graphicData>
        </a:graphic>
      </p:graphicFrame>
      <p:sp>
        <p:nvSpPr>
          <p:cNvPr id="2" name="Slide Number Placeholder 1">
            <a:extLst>
              <a:ext uri="{FF2B5EF4-FFF2-40B4-BE49-F238E27FC236}">
                <a16:creationId xmlns="" xmlns:a16="http://schemas.microsoft.com/office/drawing/2014/main" id="{E92FFAE2-5617-4066-88D3-095683D821F2}"/>
              </a:ext>
            </a:extLst>
          </p:cNvPr>
          <p:cNvSpPr>
            <a:spLocks noGrp="1"/>
          </p:cNvSpPr>
          <p:nvPr>
            <p:ph type="sldNum" sz="quarter" idx="10"/>
          </p:nvPr>
        </p:nvSpPr>
        <p:spPr/>
        <p:txBody>
          <a:bodyPr/>
          <a:lstStyle/>
          <a:p>
            <a:fld id="{FE894C8D-A86E-C448-9CBF-AD01FEF18A38}" type="slidenum">
              <a:rPr lang="en-US" smtClean="0"/>
              <a:pPr/>
              <a:t>33</a:t>
            </a:fld>
            <a:endParaRPr lang="en-US"/>
          </a:p>
        </p:txBody>
      </p:sp>
    </p:spTree>
    <p:extLst>
      <p:ext uri="{BB962C8B-B14F-4D97-AF65-F5344CB8AC3E}">
        <p14:creationId xmlns:p14="http://schemas.microsoft.com/office/powerpoint/2010/main" val="356772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45C4B5"/>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45C4B5"/>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Requirements</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D8D8D8"/>
                </a:solidFill>
                <a:latin typeface="FS Elliot Pro" panose="02000503040000020004" pitchFamily="50" charset="0"/>
                <a:cs typeface="Arial"/>
                <a:sym typeface="Arial"/>
              </a:rPr>
              <a:t>System Design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08529"/>
            <a:ext cx="2892447" cy="419377"/>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Testing &amp; Verification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4338980" cy="448143"/>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45C4B5"/>
                </a:solidFill>
                <a:effectLst/>
                <a:uLnTx/>
                <a:uFillTx/>
                <a:latin typeface="FS Elliot Pro" panose="02000503040000020004" pitchFamily="50" charset="0"/>
                <a:ea typeface="Arial"/>
                <a:cs typeface="Arial"/>
                <a:sym typeface="Arial"/>
              </a:rPr>
              <a:t>Conclusion</a:t>
            </a:r>
            <a:endParaRPr kumimoji="0" sz="2500" b="0" i="0" u="none" strike="noStrike" kern="0" cap="none" spc="0" normalizeH="0" baseline="0" noProof="0" dirty="0">
              <a:ln>
                <a:noFill/>
              </a:ln>
              <a:solidFill>
                <a:srgbClr val="45C4B5"/>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5258" y="1736225"/>
            <a:ext cx="473202" cy="473202"/>
          </a:xfrm>
          <a:prstGeom prst="rect">
            <a:avLst/>
          </a:prstGeom>
          <a:noFill/>
          <a:ln>
            <a:noFill/>
          </a:ln>
        </p:spPr>
      </p:pic>
      <p:grpSp>
        <p:nvGrpSpPr>
          <p:cNvPr id="46" name="Shape 302">
            <a:extLst>
              <a:ext uri="{FF2B5EF4-FFF2-40B4-BE49-F238E27FC236}">
                <a16:creationId xmlns="" xmlns:a16="http://schemas.microsoft.com/office/drawing/2014/main" id="{6CD23B8E-1B52-4F8E-87DC-DFA453A56782}"/>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 xmlns:a16="http://schemas.microsoft.com/office/drawing/2014/main" id="{EDD1D82D-8A9B-47BE-8EBF-1A63F45FA5CE}"/>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 xmlns:a16="http://schemas.microsoft.com/office/drawing/2014/main" id="{80CE29BD-C77C-4455-A743-58A230FFC9BF}"/>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 xmlns:a16="http://schemas.microsoft.com/office/drawing/2014/main" id="{EF712249-AFB1-48F5-974B-438E64C9F131}"/>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 xmlns:a16="http://schemas.microsoft.com/office/drawing/2014/main" id="{5D332F41-4ED8-420B-8497-2FBE24E038F5}"/>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 xmlns:a16="http://schemas.microsoft.com/office/drawing/2014/main" id="{42719618-1704-4972-AEC0-A3581A8E39E0}"/>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 xmlns:a16="http://schemas.microsoft.com/office/drawing/2014/main" id="{62B82508-D7F4-4E94-BF06-89BE2FB788A8}"/>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 xmlns:a16="http://schemas.microsoft.com/office/drawing/2014/main" id="{C6ED50D1-C311-4720-9DCB-463A8BA67F6F}"/>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 xmlns:a16="http://schemas.microsoft.com/office/drawing/2014/main" id="{B5173BA0-61C1-487A-BA18-264955D32969}"/>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 xmlns:a16="http://schemas.microsoft.com/office/drawing/2014/main" id="{F3CC5BBB-8E41-4424-8211-E222196A7414}"/>
              </a:ext>
            </a:extLst>
          </p:cNvPr>
          <p:cNvPicPr preferRelativeResize="0"/>
          <p:nvPr/>
        </p:nvPicPr>
        <p:blipFill rotWithShape="1">
          <a:blip r:embed="rId6">
            <a:alphaModFix/>
          </a:blip>
          <a:srcRect/>
          <a:stretch/>
        </p:blipFill>
        <p:spPr>
          <a:xfrm>
            <a:off x="4445257" y="2789204"/>
            <a:ext cx="473202" cy="473202"/>
          </a:xfrm>
          <a:prstGeom prst="rect">
            <a:avLst/>
          </a:prstGeom>
          <a:noFill/>
          <a:ln>
            <a:noFill/>
          </a:ln>
        </p:spPr>
      </p:pic>
      <p:sp>
        <p:nvSpPr>
          <p:cNvPr id="44" name="Slide Number Placeholder 1">
            <a:extLst>
              <a:ext uri="{FF2B5EF4-FFF2-40B4-BE49-F238E27FC236}">
                <a16:creationId xmlns="" xmlns:a16="http://schemas.microsoft.com/office/drawing/2014/main" id="{CCBA1AD0-51CD-49FD-8002-4178779B80A7}"/>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34</a:t>
            </a:fld>
            <a:endParaRPr lang="en-US"/>
          </a:p>
        </p:txBody>
      </p:sp>
    </p:spTree>
    <p:custDataLst>
      <p:tags r:id="rId1"/>
    </p:custDataLst>
    <p:extLst>
      <p:ext uri="{BB962C8B-B14F-4D97-AF65-F5344CB8AC3E}">
        <p14:creationId xmlns:p14="http://schemas.microsoft.com/office/powerpoint/2010/main" val="1151399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a:spLocks/>
          </p:cNvSpPr>
          <p:nvPr/>
        </p:nvSpPr>
        <p:spPr>
          <a:xfrm>
            <a:off x="3419832" y="933451"/>
            <a:ext cx="2095228"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6000357" y="933451"/>
            <a:ext cx="2092049"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60390" y="3111982"/>
            <a:ext cx="2307210" cy="1323439"/>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a:solidFill>
                  <a:srgbClr val="162B48"/>
                </a:solidFill>
              </a:rPr>
              <a:t>Active feedback with Principal throughout development</a:t>
            </a:r>
          </a:p>
        </p:txBody>
      </p:sp>
      <p:sp>
        <p:nvSpPr>
          <p:cNvPr id="27" name="TextBox 26"/>
          <p:cNvSpPr txBox="1"/>
          <p:nvPr/>
        </p:nvSpPr>
        <p:spPr>
          <a:xfrm>
            <a:off x="3510939" y="3112511"/>
            <a:ext cx="2489418" cy="1077218"/>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smtClean="0">
                <a:solidFill>
                  <a:srgbClr val="162B48"/>
                </a:solidFill>
              </a:rPr>
              <a:t>Reshuffle work</a:t>
            </a:r>
            <a:endParaRPr lang="en-US" sz="1600" dirty="0">
              <a:solidFill>
                <a:srgbClr val="162B48"/>
              </a:solidFill>
            </a:endParaRPr>
          </a:p>
          <a:p>
            <a:pPr marL="285750" indent="-285750">
              <a:buFont typeface="Wingdings" panose="05000000000000000000" pitchFamily="2" charset="2"/>
              <a:buChar char="q"/>
            </a:pPr>
            <a:r>
              <a:rPr lang="en-US" sz="1600" dirty="0" smtClean="0">
                <a:solidFill>
                  <a:srgbClr val="162B48"/>
                </a:solidFill>
              </a:rPr>
              <a:t>Work modularly to preven</a:t>
            </a:r>
            <a:r>
              <a:rPr lang="en-US" sz="1600" dirty="0" smtClean="0">
                <a:solidFill>
                  <a:srgbClr val="162B48"/>
                </a:solidFill>
              </a:rPr>
              <a:t>t roadblocks</a:t>
            </a:r>
            <a:endParaRPr lang="en-US" sz="1600" dirty="0">
              <a:solidFill>
                <a:srgbClr val="162B48"/>
              </a:solidFill>
            </a:endParaRPr>
          </a:p>
        </p:txBody>
      </p:sp>
      <p:sp>
        <p:nvSpPr>
          <p:cNvPr id="28" name="TextBox 27"/>
          <p:cNvSpPr txBox="1"/>
          <p:nvPr/>
        </p:nvSpPr>
        <p:spPr>
          <a:xfrm>
            <a:off x="6086354" y="3112512"/>
            <a:ext cx="2486145" cy="1323439"/>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smtClean="0">
                <a:solidFill>
                  <a:srgbClr val="162B48"/>
                </a:solidFill>
              </a:rPr>
              <a:t>Continuous Integration tests</a:t>
            </a:r>
            <a:endParaRPr lang="en-US" sz="1600" dirty="0">
              <a:solidFill>
                <a:srgbClr val="162B48"/>
              </a:solidFill>
            </a:endParaRPr>
          </a:p>
          <a:p>
            <a:pPr marL="285750" indent="-285750">
              <a:buFont typeface="Wingdings" panose="05000000000000000000" pitchFamily="2" charset="2"/>
              <a:buChar char="q"/>
            </a:pPr>
            <a:r>
              <a:rPr lang="en-US" sz="1600" dirty="0" smtClean="0">
                <a:solidFill>
                  <a:srgbClr val="162B48"/>
                </a:solidFill>
              </a:rPr>
              <a:t>Clear team communication</a:t>
            </a:r>
            <a:endParaRPr lang="en-US" sz="1600" dirty="0">
              <a:solidFill>
                <a:srgbClr val="162B48"/>
              </a:solidFill>
            </a:endParaRPr>
          </a:p>
        </p:txBody>
      </p:sp>
      <p:sp>
        <p:nvSpPr>
          <p:cNvPr id="3" name="Title 2">
            <a:extLst>
              <a:ext uri="{FF2B5EF4-FFF2-40B4-BE49-F238E27FC236}">
                <a16:creationId xmlns="" xmlns:a16="http://schemas.microsoft.com/office/drawing/2014/main" id="{6CF125CF-D793-48D2-A8F0-0EB791B1FBE3}"/>
              </a:ext>
            </a:extLst>
          </p:cNvPr>
          <p:cNvSpPr>
            <a:spLocks noGrp="1"/>
          </p:cNvSpPr>
          <p:nvPr>
            <p:ph type="title"/>
          </p:nvPr>
        </p:nvSpPr>
        <p:spPr>
          <a:prstGeom prst="rect">
            <a:avLst/>
          </a:prstGeom>
        </p:spPr>
        <p:txBody>
          <a:bodyPr/>
          <a:lstStyle/>
          <a:p>
            <a:r>
              <a:rPr lang="en-US" dirty="0" smtClean="0"/>
              <a:t>Potential Risks &amp; Mitigation</a:t>
            </a:r>
            <a:endParaRPr lang="en-US" dirty="0"/>
          </a:p>
        </p:txBody>
      </p:sp>
      <p:sp>
        <p:nvSpPr>
          <p:cNvPr id="33" name="Text Placeholder 3"/>
          <p:cNvSpPr txBox="1">
            <a:spLocks/>
          </p:cNvSpPr>
          <p:nvPr/>
        </p:nvSpPr>
        <p:spPr>
          <a:xfrm>
            <a:off x="3642739" y="1349707"/>
            <a:ext cx="1649413" cy="1404938"/>
          </a:xfrm>
          <a:prstGeom prst="rect">
            <a:avLst/>
          </a:prstGeom>
        </p:spPr>
        <p:txBody>
          <a:bodyPr anchor="ct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smtClean="0">
                <a:solidFill>
                  <a:schemeClr val="bg1"/>
                </a:solidFill>
              </a:rPr>
              <a:t>Team members being overloaded with other course work</a:t>
            </a:r>
          </a:p>
          <a:p>
            <a:pPr marL="0" indent="0" algn="ctr">
              <a:buFont typeface="Arial"/>
              <a:buNone/>
            </a:pPr>
            <a:r>
              <a:rPr lang="en-US" sz="1700" b="1" dirty="0" smtClean="0">
                <a:solidFill>
                  <a:srgbClr val="162B48"/>
                </a:solidFill>
              </a:rPr>
              <a:t>SIGNIFICANT</a:t>
            </a:r>
            <a:endParaRPr lang="en-US" sz="1700" b="1" dirty="0" smtClean="0">
              <a:solidFill>
                <a:srgbClr val="162B48"/>
              </a:solidFill>
            </a:endParaRPr>
          </a:p>
        </p:txBody>
      </p:sp>
      <p:sp>
        <p:nvSpPr>
          <p:cNvPr id="34" name="Text Placeholder 3"/>
          <p:cNvSpPr txBox="1">
            <a:spLocks/>
          </p:cNvSpPr>
          <p:nvPr/>
        </p:nvSpPr>
        <p:spPr>
          <a:xfrm>
            <a:off x="6221674" y="1278596"/>
            <a:ext cx="1649413" cy="1404938"/>
          </a:xfrm>
          <a:prstGeom prst="rect">
            <a:avLst/>
          </a:prstGeom>
        </p:spPr>
        <p:txBody>
          <a:bodyPr anchor="ct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smtClean="0">
                <a:solidFill>
                  <a:schemeClr val="bg1"/>
                </a:solidFill>
              </a:rPr>
              <a:t>The modules of the project do not integrate successfully</a:t>
            </a:r>
            <a:endParaRPr lang="en-US" sz="1200" b="1" dirty="0" smtClean="0">
              <a:solidFill>
                <a:schemeClr val="bg1"/>
              </a:solidFill>
            </a:endParaRPr>
          </a:p>
          <a:p>
            <a:pPr marL="0" indent="0" algn="ctr">
              <a:buNone/>
            </a:pPr>
            <a:r>
              <a:rPr lang="en-US" sz="1700" b="1" dirty="0" smtClean="0">
                <a:solidFill>
                  <a:srgbClr val="162B48"/>
                </a:solidFill>
              </a:rPr>
              <a:t>MODERATE</a:t>
            </a:r>
            <a:endParaRPr lang="en-US" sz="1700" b="1" dirty="0">
              <a:solidFill>
                <a:srgbClr val="162B48"/>
              </a:solidFill>
            </a:endParaRPr>
          </a:p>
        </p:txBody>
      </p:sp>
      <p:sp>
        <p:nvSpPr>
          <p:cNvPr id="16" name="Oval 15">
            <a:extLst>
              <a:ext uri="{FF2B5EF4-FFF2-40B4-BE49-F238E27FC236}">
                <a16:creationId xmlns="" xmlns:a16="http://schemas.microsoft.com/office/drawing/2014/main" id="{C704D2B5-2D6A-4889-A953-C9A1EB325A9C}"/>
              </a:ext>
            </a:extLst>
          </p:cNvPr>
          <p:cNvSpPr>
            <a:spLocks/>
          </p:cNvSpPr>
          <p:nvPr/>
        </p:nvSpPr>
        <p:spPr>
          <a:xfrm>
            <a:off x="830813" y="933452"/>
            <a:ext cx="2095228"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3">
            <a:extLst>
              <a:ext uri="{FF2B5EF4-FFF2-40B4-BE49-F238E27FC236}">
                <a16:creationId xmlns="" xmlns:a16="http://schemas.microsoft.com/office/drawing/2014/main" id="{A4E7B93E-FE9F-4664-AC60-3DBC8EF98889}"/>
              </a:ext>
            </a:extLst>
          </p:cNvPr>
          <p:cNvSpPr txBox="1">
            <a:spLocks/>
          </p:cNvSpPr>
          <p:nvPr/>
        </p:nvSpPr>
        <p:spPr>
          <a:xfrm>
            <a:off x="1050282" y="1748927"/>
            <a:ext cx="1656290" cy="464276"/>
          </a:xfrm>
          <a:prstGeom prst="rect">
            <a:avLst/>
          </a:prstGeom>
        </p:spPr>
        <p:txBody>
          <a:bodyPr anchor="ct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00" b="1" dirty="0" smtClean="0">
                <a:solidFill>
                  <a:schemeClr val="bg1"/>
                </a:solidFill>
              </a:rPr>
              <a:t>Significant misunderstandings of DRP 2.0 requirements</a:t>
            </a:r>
          </a:p>
          <a:p>
            <a:pPr marL="0" indent="0" algn="ctr">
              <a:buFont typeface="Arial"/>
              <a:buNone/>
            </a:pPr>
            <a:r>
              <a:rPr lang="en-US" sz="1700" b="1" dirty="0" smtClean="0">
                <a:solidFill>
                  <a:srgbClr val="162B48"/>
                </a:solidFill>
              </a:rPr>
              <a:t>HIGHEST</a:t>
            </a:r>
            <a:endParaRPr lang="en-US" sz="1700" b="1" dirty="0">
              <a:solidFill>
                <a:srgbClr val="162B48"/>
              </a:solidFill>
            </a:endParaRPr>
          </a:p>
        </p:txBody>
      </p:sp>
      <p:sp>
        <p:nvSpPr>
          <p:cNvPr id="2" name="Slide Number Placeholder 1">
            <a:extLst>
              <a:ext uri="{FF2B5EF4-FFF2-40B4-BE49-F238E27FC236}">
                <a16:creationId xmlns="" xmlns:a16="http://schemas.microsoft.com/office/drawing/2014/main" id="{0CC4F430-E138-477D-B1FD-7BE01DCE3536}"/>
              </a:ext>
            </a:extLst>
          </p:cNvPr>
          <p:cNvSpPr>
            <a:spLocks noGrp="1"/>
          </p:cNvSpPr>
          <p:nvPr>
            <p:ph type="sldNum" sz="quarter" idx="10"/>
          </p:nvPr>
        </p:nvSpPr>
        <p:spPr/>
        <p:txBody>
          <a:bodyPr/>
          <a:lstStyle/>
          <a:p>
            <a:fld id="{FE894C8D-A86E-C448-9CBF-AD01FEF18A38}" type="slidenum">
              <a:rPr lang="en-US" smtClean="0"/>
              <a:pPr/>
              <a:t>35</a:t>
            </a:fld>
            <a:endParaRPr lang="en-US"/>
          </a:p>
        </p:txBody>
      </p:sp>
    </p:spTree>
    <p:extLst>
      <p:ext uri="{BB962C8B-B14F-4D97-AF65-F5344CB8AC3E}">
        <p14:creationId xmlns:p14="http://schemas.microsoft.com/office/powerpoint/2010/main" val="2156800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00784498-7636-4C12-9AAC-270CF7025739}"/>
              </a:ext>
            </a:extLst>
          </p:cNvPr>
          <p:cNvSpPr/>
          <p:nvPr/>
        </p:nvSpPr>
        <p:spPr>
          <a:xfrm>
            <a:off x="176265" y="3442278"/>
            <a:ext cx="1164377"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Nathan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3" name="Rectangle 12">
            <a:extLst>
              <a:ext uri="{FF2B5EF4-FFF2-40B4-BE49-F238E27FC236}">
                <a16:creationId xmlns="" xmlns:a16="http://schemas.microsoft.com/office/drawing/2014/main" id="{83E49F10-B2EA-432B-81C6-1268B68358FD}"/>
              </a:ext>
            </a:extLst>
          </p:cNvPr>
          <p:cNvSpPr/>
          <p:nvPr/>
        </p:nvSpPr>
        <p:spPr>
          <a:xfrm>
            <a:off x="190498" y="783288"/>
            <a:ext cx="1051027"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Drake</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6" name="Rectangle 15">
            <a:extLst>
              <a:ext uri="{FF2B5EF4-FFF2-40B4-BE49-F238E27FC236}">
                <a16:creationId xmlns="" xmlns:a16="http://schemas.microsoft.com/office/drawing/2014/main" id="{0074CD7D-593C-456C-B61C-FA3B00AB776D}"/>
              </a:ext>
            </a:extLst>
          </p:cNvPr>
          <p:cNvSpPr/>
          <p:nvPr/>
        </p:nvSpPr>
        <p:spPr>
          <a:xfrm>
            <a:off x="180354" y="1739872"/>
            <a:ext cx="1146053"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Jacob</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4" name="Title 3">
            <a:extLst>
              <a:ext uri="{FF2B5EF4-FFF2-40B4-BE49-F238E27FC236}">
                <a16:creationId xmlns="" xmlns:a16="http://schemas.microsoft.com/office/drawing/2014/main" id="{849DA8E1-C2E6-4140-9EDA-ADC453069624}"/>
              </a:ext>
            </a:extLst>
          </p:cNvPr>
          <p:cNvSpPr>
            <a:spLocks noGrp="1"/>
          </p:cNvSpPr>
          <p:nvPr>
            <p:ph type="title"/>
          </p:nvPr>
        </p:nvSpPr>
        <p:spPr/>
        <p:txBody>
          <a:bodyPr/>
          <a:lstStyle/>
          <a:p>
            <a:r>
              <a:rPr lang="en-US" dirty="0" smtClean="0"/>
              <a:t>Roles &amp;</a:t>
            </a:r>
            <a:r>
              <a:rPr lang="en-US" dirty="0" smtClean="0"/>
              <a:t> </a:t>
            </a:r>
            <a:r>
              <a:rPr lang="en-US" dirty="0" smtClean="0"/>
              <a:t>Responsibilities </a:t>
            </a:r>
            <a:endParaRPr lang="en-US" dirty="0"/>
          </a:p>
        </p:txBody>
      </p:sp>
      <p:sp>
        <p:nvSpPr>
          <p:cNvPr id="6" name="Rectangle 5">
            <a:extLst>
              <a:ext uri="{FF2B5EF4-FFF2-40B4-BE49-F238E27FC236}">
                <a16:creationId xmlns="" xmlns:a16="http://schemas.microsoft.com/office/drawing/2014/main" id="{A25D0923-168E-48E5-8DED-F617B3EF8CAA}"/>
              </a:ext>
            </a:extLst>
          </p:cNvPr>
          <p:cNvSpPr/>
          <p:nvPr/>
        </p:nvSpPr>
        <p:spPr>
          <a:xfrm>
            <a:off x="190499" y="1101088"/>
            <a:ext cx="3956958"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a:solidFill>
                  <a:srgbClr val="162B48"/>
                </a:solidFill>
              </a:rPr>
              <a:t>Communications Manager</a:t>
            </a:r>
          </a:p>
          <a:p>
            <a:pPr marL="171450" lvl="0" indent="-171450">
              <a:buFont typeface="Arial" panose="020B0604020202020204" pitchFamily="34" charset="0"/>
              <a:buChar char="•"/>
              <a:defRPr/>
            </a:pPr>
            <a:r>
              <a:rPr lang="en-US" sz="1200" i="1" dirty="0">
                <a:solidFill>
                  <a:srgbClr val="162B48"/>
                </a:solidFill>
              </a:rPr>
              <a:t>Factor </a:t>
            </a:r>
            <a:r>
              <a:rPr lang="en-US" sz="1200" i="1" dirty="0" smtClean="0">
                <a:solidFill>
                  <a:srgbClr val="162B48"/>
                </a:solidFill>
              </a:rPr>
              <a:t>Policy &amp; Stock Scoring</a:t>
            </a:r>
          </a:p>
          <a:p>
            <a:pPr marL="171450" lvl="0" indent="-171450">
              <a:buFont typeface="Arial" panose="020B0604020202020204" pitchFamily="34" charset="0"/>
              <a:buChar char="•"/>
              <a:defRPr/>
            </a:pPr>
            <a:r>
              <a:rPr lang="en-US" sz="1200" i="1" dirty="0" smtClean="0">
                <a:solidFill>
                  <a:srgbClr val="162B48"/>
                </a:solidFill>
              </a:rPr>
              <a:t>Pipeline Integration</a:t>
            </a:r>
            <a:endParaRPr lang="en-US" sz="1200" i="1" dirty="0">
              <a:solidFill>
                <a:srgbClr val="162B48"/>
              </a:solidFill>
            </a:endParaRPr>
          </a:p>
        </p:txBody>
      </p:sp>
      <p:sp>
        <p:nvSpPr>
          <p:cNvPr id="7" name="Rectangle 6">
            <a:extLst>
              <a:ext uri="{FF2B5EF4-FFF2-40B4-BE49-F238E27FC236}">
                <a16:creationId xmlns="" xmlns:a16="http://schemas.microsoft.com/office/drawing/2014/main" id="{C26D955D-1D97-42C6-B01C-F19A9D8D832B}"/>
              </a:ext>
            </a:extLst>
          </p:cNvPr>
          <p:cNvSpPr/>
          <p:nvPr/>
        </p:nvSpPr>
        <p:spPr>
          <a:xfrm>
            <a:off x="176265" y="2057283"/>
            <a:ext cx="2079171" cy="1200329"/>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a:solidFill>
                  <a:srgbClr val="162B48"/>
                </a:solidFill>
              </a:rPr>
              <a:t>Quality Assurance Manager</a:t>
            </a:r>
          </a:p>
          <a:p>
            <a:pPr marL="171450" lvl="0" indent="-171450">
              <a:buFont typeface="Arial" panose="020B0604020202020204" pitchFamily="34" charset="0"/>
              <a:buChar char="•"/>
              <a:defRPr/>
            </a:pPr>
            <a:r>
              <a:rPr lang="en-US" sz="1200" i="1" dirty="0">
                <a:solidFill>
                  <a:srgbClr val="162B48"/>
                </a:solidFill>
              </a:rPr>
              <a:t>Continuous Integration with </a:t>
            </a:r>
            <a:r>
              <a:rPr lang="en-US" sz="1200" i="1" dirty="0" err="1" smtClean="0">
                <a:solidFill>
                  <a:srgbClr val="162B48"/>
                </a:solidFill>
              </a:rPr>
              <a:t>Gitlab</a:t>
            </a: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Database interface with Dashboards</a:t>
            </a:r>
            <a:endParaRPr lang="en-US" sz="1200" i="1" dirty="0">
              <a:solidFill>
                <a:srgbClr val="162B48"/>
              </a:solidFill>
            </a:endParaRPr>
          </a:p>
        </p:txBody>
      </p:sp>
      <p:sp>
        <p:nvSpPr>
          <p:cNvPr id="9" name="Rectangle 8">
            <a:extLst>
              <a:ext uri="{FF2B5EF4-FFF2-40B4-BE49-F238E27FC236}">
                <a16:creationId xmlns="" xmlns:a16="http://schemas.microsoft.com/office/drawing/2014/main" id="{39953F4C-45CB-4E66-9422-BE0D4CD50298}"/>
              </a:ext>
            </a:extLst>
          </p:cNvPr>
          <p:cNvSpPr/>
          <p:nvPr/>
        </p:nvSpPr>
        <p:spPr>
          <a:xfrm>
            <a:off x="4431051" y="1096976"/>
            <a:ext cx="4255748"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Meeting Scribe</a:t>
            </a:r>
          </a:p>
          <a:p>
            <a:pPr marL="171450" lvl="0" indent="-171450">
              <a:buFont typeface="Arial" panose="020B0604020202020204" pitchFamily="34" charset="0"/>
              <a:buChar char="•"/>
              <a:defRPr/>
            </a:pPr>
            <a:r>
              <a:rPr lang="en-US" sz="1200" i="1" dirty="0" smtClean="0">
                <a:solidFill>
                  <a:srgbClr val="162B48"/>
                </a:solidFill>
              </a:rPr>
              <a:t>Modeling and Predictions</a:t>
            </a:r>
          </a:p>
          <a:p>
            <a:pPr marL="171450" lvl="0" indent="-171450">
              <a:buFont typeface="Arial" panose="020B0604020202020204" pitchFamily="34" charset="0"/>
              <a:buChar char="•"/>
              <a:defRPr/>
            </a:pPr>
            <a:r>
              <a:rPr lang="en-US" sz="1200" i="1" dirty="0" smtClean="0">
                <a:solidFill>
                  <a:srgbClr val="162B48"/>
                </a:solidFill>
              </a:rPr>
              <a:t>Established </a:t>
            </a:r>
            <a:r>
              <a:rPr lang="en-US" sz="1200" i="1" dirty="0" smtClean="0">
                <a:solidFill>
                  <a:srgbClr val="162B48"/>
                </a:solidFill>
              </a:rPr>
              <a:t>predictions interface with database</a:t>
            </a:r>
            <a:endParaRPr lang="en-US" sz="1200" i="1" dirty="0" smtClean="0">
              <a:solidFill>
                <a:srgbClr val="162B48"/>
              </a:solidFill>
            </a:endParaRPr>
          </a:p>
        </p:txBody>
      </p:sp>
      <p:sp>
        <p:nvSpPr>
          <p:cNvPr id="10" name="Rectangle 9">
            <a:extLst>
              <a:ext uri="{FF2B5EF4-FFF2-40B4-BE49-F238E27FC236}">
                <a16:creationId xmlns="" xmlns:a16="http://schemas.microsoft.com/office/drawing/2014/main" id="{7A629684-1972-4253-B9AF-9769F757D677}"/>
              </a:ext>
            </a:extLst>
          </p:cNvPr>
          <p:cNvSpPr/>
          <p:nvPr/>
        </p:nvSpPr>
        <p:spPr>
          <a:xfrm>
            <a:off x="190499" y="3764118"/>
            <a:ext cx="3956958"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Overseer of Work</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Stock Scoring</a:t>
            </a:r>
          </a:p>
          <a:p>
            <a:pPr marL="171450" lvl="0" indent="-171450">
              <a:buFont typeface="Arial" panose="020B0604020202020204" pitchFamily="34" charset="0"/>
              <a:buChar char="•"/>
              <a:defRPr/>
            </a:pPr>
            <a:r>
              <a:rPr lang="en-US" sz="1200" i="1" dirty="0" smtClean="0">
                <a:solidFill>
                  <a:srgbClr val="162B48"/>
                </a:solidFill>
              </a:rPr>
              <a:t>Python Packaging Process</a:t>
            </a:r>
            <a:endParaRPr lang="en-US" sz="1200" i="1" dirty="0">
              <a:solidFill>
                <a:srgbClr val="162B48"/>
              </a:solidFill>
            </a:endParaRPr>
          </a:p>
        </p:txBody>
      </p:sp>
      <p:sp>
        <p:nvSpPr>
          <p:cNvPr id="12" name="Rectangle 11">
            <a:extLst>
              <a:ext uri="{FF2B5EF4-FFF2-40B4-BE49-F238E27FC236}">
                <a16:creationId xmlns="" xmlns:a16="http://schemas.microsoft.com/office/drawing/2014/main" id="{6260BB71-1E16-4473-A1EE-EABD5A0406D2}"/>
              </a:ext>
            </a:extLst>
          </p:cNvPr>
          <p:cNvSpPr/>
          <p:nvPr/>
        </p:nvSpPr>
        <p:spPr>
          <a:xfrm>
            <a:off x="4431051" y="3768587"/>
            <a:ext cx="4255747" cy="830997"/>
          </a:xfrm>
          <a:prstGeom prst="rect">
            <a:avLst/>
          </a:prstGeom>
          <a:ln>
            <a:solidFill>
              <a:srgbClr val="A6A6A9"/>
            </a:solidFill>
          </a:ln>
        </p:spPr>
        <p:txBody>
          <a:bodyPr wrap="square">
            <a:spAutoFit/>
          </a:bodyPr>
          <a:lstStyle/>
          <a:p>
            <a:pPr marL="171450" indent="-171450">
              <a:buFont typeface="Arial" panose="020B0604020202020204" pitchFamily="34" charset="0"/>
              <a:buChar char="•"/>
              <a:defRPr/>
            </a:pPr>
            <a:r>
              <a:rPr lang="en-US" sz="1200" i="1" dirty="0" smtClean="0">
                <a:solidFill>
                  <a:srgbClr val="162B48"/>
                </a:solidFill>
              </a:rPr>
              <a:t>Meeting Facilitator</a:t>
            </a: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Created all meeting, presentation, and demo material</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Database set up and interface between the pipeline and the database</a:t>
            </a:r>
            <a:endParaRPr lang="en-US" sz="1200" i="1" dirty="0">
              <a:solidFill>
                <a:srgbClr val="162B48"/>
              </a:solidFill>
            </a:endParaRPr>
          </a:p>
        </p:txBody>
      </p:sp>
      <p:sp>
        <p:nvSpPr>
          <p:cNvPr id="14" name="Rectangle 13">
            <a:extLst>
              <a:ext uri="{FF2B5EF4-FFF2-40B4-BE49-F238E27FC236}">
                <a16:creationId xmlns="" xmlns:a16="http://schemas.microsoft.com/office/drawing/2014/main" id="{83AF25C7-BDC1-40C9-B6F9-22DA80333143}"/>
              </a:ext>
            </a:extLst>
          </p:cNvPr>
          <p:cNvSpPr/>
          <p:nvPr/>
        </p:nvSpPr>
        <p:spPr>
          <a:xfrm>
            <a:off x="7680497" y="770758"/>
            <a:ext cx="1006302" cy="323165"/>
          </a:xfrm>
          <a:prstGeom prst="rect">
            <a:avLst/>
          </a:prstGeom>
          <a:solidFill>
            <a:schemeClr val="bg1"/>
          </a:solid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smtClean="0">
                <a:ln>
                  <a:noFill/>
                </a:ln>
                <a:solidFill>
                  <a:srgbClr val="162B48"/>
                </a:solidFill>
                <a:effectLst/>
                <a:uLnTx/>
                <a:uFillTx/>
                <a:latin typeface="FS Elliot Pro"/>
                <a:ea typeface="+mn-ea"/>
                <a:cs typeface="+mn-cs"/>
              </a:rPr>
              <a:t>Doh</a:t>
            </a: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 Yun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5" name="Rectangle 14">
            <a:extLst>
              <a:ext uri="{FF2B5EF4-FFF2-40B4-BE49-F238E27FC236}">
                <a16:creationId xmlns="" xmlns:a16="http://schemas.microsoft.com/office/drawing/2014/main" id="{FEE7702B-0DE2-470A-B0D1-4C3533C5F5CF}"/>
              </a:ext>
            </a:extLst>
          </p:cNvPr>
          <p:cNvSpPr/>
          <p:nvPr/>
        </p:nvSpPr>
        <p:spPr>
          <a:xfrm>
            <a:off x="7716532" y="3442278"/>
            <a:ext cx="970267" cy="323165"/>
          </a:xfrm>
          <a:prstGeom prst="rect">
            <a:avLst/>
          </a:prstGeom>
          <a:solidFill>
            <a:schemeClr val="bg1"/>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Josiah</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0" name="Slide Number Placeholder 1">
            <a:extLst>
              <a:ext uri="{FF2B5EF4-FFF2-40B4-BE49-F238E27FC236}">
                <a16:creationId xmlns="" xmlns:a16="http://schemas.microsoft.com/office/drawing/2014/main" id="{42093485-414E-4DB5-A767-E69147912515}"/>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36</a:t>
            </a:fld>
            <a:endParaRPr lang="en-US"/>
          </a:p>
        </p:txBody>
      </p:sp>
      <p:sp>
        <p:nvSpPr>
          <p:cNvPr id="19" name="Rectangle 18">
            <a:extLst>
              <a:ext uri="{FF2B5EF4-FFF2-40B4-BE49-F238E27FC236}">
                <a16:creationId xmlns="" xmlns:a16="http://schemas.microsoft.com/office/drawing/2014/main" id="{7A629684-1972-4253-B9AF-9769F757D677}"/>
              </a:ext>
            </a:extLst>
          </p:cNvPr>
          <p:cNvSpPr/>
          <p:nvPr/>
        </p:nvSpPr>
        <p:spPr>
          <a:xfrm>
            <a:off x="5992132" y="2142186"/>
            <a:ext cx="2694667" cy="830997"/>
          </a:xfrm>
          <a:prstGeom prst="rect">
            <a:avLst/>
          </a:prstGeom>
          <a:ln>
            <a:solidFill>
              <a:srgbClr val="A6A6A9"/>
            </a:solidFill>
          </a:ln>
        </p:spPr>
        <p:txBody>
          <a:bodyPr wrap="square">
            <a:spAutoFit/>
          </a:bodyPr>
          <a:lstStyle/>
          <a:p>
            <a:pPr marL="171450" indent="-171450">
              <a:buFont typeface="Arial" panose="020B0604020202020204" pitchFamily="34" charset="0"/>
              <a:buChar char="•"/>
              <a:defRPr/>
            </a:pPr>
            <a:r>
              <a:rPr lang="en-US" sz="1200" i="1" dirty="0">
                <a:solidFill>
                  <a:srgbClr val="162B48"/>
                </a:solidFill>
              </a:rPr>
              <a:t>Report Manager</a:t>
            </a:r>
          </a:p>
          <a:p>
            <a:pPr marL="171450" lvl="0" indent="-171450">
              <a:buFont typeface="Arial" panose="020B0604020202020204" pitchFamily="34" charset="0"/>
              <a:buChar char="•"/>
              <a:defRPr/>
            </a:pPr>
            <a:r>
              <a:rPr lang="en-US" sz="1200" i="1" dirty="0" smtClean="0">
                <a:solidFill>
                  <a:srgbClr val="162B48"/>
                </a:solidFill>
              </a:rPr>
              <a:t>Factor </a:t>
            </a:r>
            <a:r>
              <a:rPr lang="en-US" sz="1200" i="1" dirty="0">
                <a:solidFill>
                  <a:srgbClr val="162B48"/>
                </a:solidFill>
              </a:rPr>
              <a:t>Portfolio </a:t>
            </a:r>
            <a:r>
              <a:rPr lang="en-US" sz="1200" i="1" dirty="0" smtClean="0">
                <a:solidFill>
                  <a:srgbClr val="162B48"/>
                </a:solidFill>
              </a:rPr>
              <a:t>Aggregation</a:t>
            </a:r>
          </a:p>
          <a:p>
            <a:pPr marL="171450" lvl="0" indent="-171450">
              <a:buFont typeface="Arial" panose="020B0604020202020204" pitchFamily="34" charset="0"/>
              <a:buChar char="•"/>
              <a:defRPr/>
            </a:pPr>
            <a:r>
              <a:rPr lang="en-US" sz="1200" i="1" dirty="0" smtClean="0">
                <a:solidFill>
                  <a:srgbClr val="162B48"/>
                </a:solidFill>
              </a:rPr>
              <a:t>Unit Testing</a:t>
            </a:r>
          </a:p>
          <a:p>
            <a:pPr marL="171450" lvl="0" indent="-171450">
              <a:buFont typeface="Arial" panose="020B0604020202020204" pitchFamily="34" charset="0"/>
              <a:buChar char="•"/>
              <a:defRPr/>
            </a:pPr>
            <a:r>
              <a:rPr lang="en-US" sz="1200" i="1" dirty="0" smtClean="0">
                <a:solidFill>
                  <a:srgbClr val="162B48"/>
                </a:solidFill>
              </a:rPr>
              <a:t>Pipeline Optimization</a:t>
            </a:r>
            <a:endParaRPr lang="en-US" sz="1200" i="1" dirty="0">
              <a:solidFill>
                <a:srgbClr val="162B48"/>
              </a:solidFill>
            </a:endParaRPr>
          </a:p>
        </p:txBody>
      </p:sp>
      <p:sp>
        <p:nvSpPr>
          <p:cNvPr id="21" name="Rectangle 20">
            <a:extLst>
              <a:ext uri="{FF2B5EF4-FFF2-40B4-BE49-F238E27FC236}">
                <a16:creationId xmlns="" xmlns:a16="http://schemas.microsoft.com/office/drawing/2014/main" id="{00784498-7636-4C12-9AAC-270CF7025739}"/>
              </a:ext>
            </a:extLst>
          </p:cNvPr>
          <p:cNvSpPr/>
          <p:nvPr/>
        </p:nvSpPr>
        <p:spPr>
          <a:xfrm>
            <a:off x="8003599" y="1812916"/>
            <a:ext cx="683200" cy="323165"/>
          </a:xfrm>
          <a:prstGeom prst="rect">
            <a:avLst/>
          </a:prstGeom>
          <a:solidFill>
            <a:schemeClr val="bg1"/>
          </a:solidFill>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Gabe</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864" y="1769827"/>
            <a:ext cx="3594075" cy="1970216"/>
          </a:xfrm>
          <a:prstGeom prst="rect">
            <a:avLst/>
          </a:prstGeom>
        </p:spPr>
      </p:pic>
    </p:spTree>
    <p:extLst>
      <p:ext uri="{BB962C8B-B14F-4D97-AF65-F5344CB8AC3E}">
        <p14:creationId xmlns:p14="http://schemas.microsoft.com/office/powerpoint/2010/main" val="2524674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clipart non uniformity">
            <a:extLst>
              <a:ext uri="{FF2B5EF4-FFF2-40B4-BE49-F238E27FC236}">
                <a16:creationId xmlns:a16="http://schemas.microsoft.com/office/drawing/2014/main" xmlns="" id="{6F8CDB4B-7C57-4CF1-BD83-D278147B021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21369" y="1642039"/>
            <a:ext cx="2357251" cy="155925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71468826-CD83-47CE-90FF-D7F3ACEB5523}"/>
              </a:ext>
            </a:extLst>
          </p:cNvPr>
          <p:cNvGrpSpPr/>
          <p:nvPr/>
        </p:nvGrpSpPr>
        <p:grpSpPr>
          <a:xfrm>
            <a:off x="3736076" y="1364933"/>
            <a:ext cx="1871647" cy="1871647"/>
            <a:chOff x="7920190" y="3789467"/>
            <a:chExt cx="595160" cy="595160"/>
          </a:xfrm>
          <a:solidFill>
            <a:schemeClr val="tx1"/>
          </a:solidFill>
        </p:grpSpPr>
        <p:sp>
          <p:nvSpPr>
            <p:cNvPr id="15" name="Oval 14">
              <a:extLst>
                <a:ext uri="{FF2B5EF4-FFF2-40B4-BE49-F238E27FC236}">
                  <a16:creationId xmlns:a16="http://schemas.microsoft.com/office/drawing/2014/main" xmlns="" id="{A97168B4-AA39-465C-B42D-43D01D602446}"/>
                </a:ext>
              </a:extLst>
            </p:cNvPr>
            <p:cNvSpPr/>
            <p:nvPr/>
          </p:nvSpPr>
          <p:spPr>
            <a:xfrm>
              <a:off x="7920190" y="3789467"/>
              <a:ext cx="595160" cy="595160"/>
            </a:xfrm>
            <a:prstGeom prst="ellipse">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16" name="Graphic 15">
              <a:extLst>
                <a:ext uri="{FF2B5EF4-FFF2-40B4-BE49-F238E27FC236}">
                  <a16:creationId xmlns:a16="http://schemas.microsoft.com/office/drawing/2014/main" xmlns="" id="{D92F78E9-C601-47CF-9F42-B882CC9D40D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065846" y="3945601"/>
              <a:ext cx="303848" cy="282893"/>
            </a:xfrm>
            <a:prstGeom prst="rect">
              <a:avLst/>
            </a:prstGeom>
          </p:spPr>
        </p:pic>
      </p:grpSp>
      <p:pic>
        <p:nvPicPr>
          <p:cNvPr id="3076" name="Picture 4" descr="Image result for clipart fragment window">
            <a:extLst>
              <a:ext uri="{FF2B5EF4-FFF2-40B4-BE49-F238E27FC236}">
                <a16:creationId xmlns:a16="http://schemas.microsoft.com/office/drawing/2014/main" xmlns="" id="{B7ED32A0-B5C5-4106-BB48-EA6B4C7BF9D5}"/>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153363" y="1284411"/>
            <a:ext cx="2148744" cy="21500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a:xfrm>
            <a:off x="457200" y="403603"/>
            <a:ext cx="8686800" cy="533400"/>
          </a:xfrm>
        </p:spPr>
        <p:txBody>
          <a:bodyPr/>
          <a:lstStyle/>
          <a:p>
            <a:r>
              <a:rPr lang="en-US" dirty="0" smtClean="0">
                <a:latin typeface="+mj-lt"/>
              </a:rPr>
              <a:t>Future Work</a:t>
            </a:r>
            <a:endParaRPr lang="en-US" dirty="0">
              <a:latin typeface="+mj-lt"/>
            </a:endParaRPr>
          </a:p>
        </p:txBody>
      </p:sp>
      <p:sp>
        <p:nvSpPr>
          <p:cNvPr id="9" name="Text Placeholder 2">
            <a:extLst>
              <a:ext uri="{FF2B5EF4-FFF2-40B4-BE49-F238E27FC236}">
                <a16:creationId xmlns:a16="http://schemas.microsoft.com/office/drawing/2014/main" xmlns="" id="{CAD3197C-E567-4C4D-814D-8BAF0FA48667}"/>
              </a:ext>
            </a:extLst>
          </p:cNvPr>
          <p:cNvSpPr txBox="1">
            <a:spLocks/>
          </p:cNvSpPr>
          <p:nvPr/>
        </p:nvSpPr>
        <p:spPr>
          <a:xfrm>
            <a:off x="816430" y="2210529"/>
            <a:ext cx="2167128" cy="422275"/>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00"/>
                </a:solidFill>
                <a:effectLst/>
                <a:uLnTx/>
                <a:uFillTx/>
                <a:latin typeface="+mj-lt"/>
                <a:ea typeface="+mn-ea"/>
              </a:rPr>
              <a:t>Optimize</a:t>
            </a:r>
            <a:r>
              <a:rPr kumimoji="0" lang="en-US" sz="2400" i="0" u="none" strike="noStrike" kern="1200" cap="none" spc="0" normalizeH="0" noProof="0" dirty="0" smtClean="0">
                <a:ln>
                  <a:noFill/>
                </a:ln>
                <a:solidFill>
                  <a:srgbClr val="000000"/>
                </a:solidFill>
                <a:effectLst/>
                <a:uLnTx/>
                <a:uFillTx/>
                <a:latin typeface="+mj-lt"/>
                <a:ea typeface="+mn-ea"/>
              </a:rPr>
              <a:t> Aggregation Step</a:t>
            </a:r>
            <a:endParaRPr kumimoji="0" lang="en-US" sz="2400" i="0" u="none" strike="noStrike" kern="1200" cap="none" spc="0" normalizeH="0" baseline="0" noProof="0" dirty="0">
              <a:ln>
                <a:noFill/>
              </a:ln>
              <a:solidFill>
                <a:srgbClr val="000000"/>
              </a:solidFill>
              <a:effectLst/>
              <a:uLnTx/>
              <a:uFillTx/>
              <a:latin typeface="+mj-lt"/>
              <a:ea typeface="+mn-ea"/>
            </a:endParaRPr>
          </a:p>
        </p:txBody>
      </p:sp>
      <p:sp>
        <p:nvSpPr>
          <p:cNvPr id="10" name="Text Placeholder 2">
            <a:extLst>
              <a:ext uri="{FF2B5EF4-FFF2-40B4-BE49-F238E27FC236}">
                <a16:creationId xmlns:a16="http://schemas.microsoft.com/office/drawing/2014/main" xmlns="" id="{364B13BD-8D5B-4BCD-B78C-3CEDAC3CFEE2}"/>
              </a:ext>
            </a:extLst>
          </p:cNvPr>
          <p:cNvSpPr txBox="1">
            <a:spLocks/>
          </p:cNvSpPr>
          <p:nvPr/>
        </p:nvSpPr>
        <p:spPr>
          <a:xfrm>
            <a:off x="3588413" y="2210530"/>
            <a:ext cx="2166972" cy="422275"/>
          </a:xfrm>
          <a:prstGeom prst="rect">
            <a:avLst/>
          </a:prstGeom>
        </p:spPr>
        <p:txBody>
          <a:bodyPr anchor="ctr">
            <a:noAutofit/>
          </a:bodyPr>
          <a:lstStyle>
            <a:lvl1pPr marL="0" indent="0" algn="l" defTabSz="457200" rtl="0" eaLnBrk="1" latinLnBrk="0" hangingPunct="1">
              <a:spcBef>
                <a:spcPct val="20000"/>
              </a:spcBef>
              <a:buFont typeface="Arial"/>
              <a:buNone/>
              <a:defRPr sz="26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400" dirty="0" smtClean="0">
                <a:solidFill>
                  <a:srgbClr val="000000"/>
                </a:solidFill>
                <a:latin typeface="+mj-lt"/>
              </a:rPr>
              <a:t>Standardize Data Format</a:t>
            </a:r>
            <a:endParaRPr kumimoji="0" lang="en-US" sz="2400" i="0" u="none" strike="noStrike" kern="1200" cap="none" spc="0" normalizeH="0" baseline="0" noProof="0" dirty="0">
              <a:ln>
                <a:noFill/>
              </a:ln>
              <a:solidFill>
                <a:srgbClr val="000000"/>
              </a:solidFill>
              <a:effectLst/>
              <a:uLnTx/>
              <a:uFillTx/>
              <a:latin typeface="+mj-lt"/>
              <a:ea typeface="+mn-ea"/>
            </a:endParaRPr>
          </a:p>
        </p:txBody>
      </p:sp>
      <p:sp>
        <p:nvSpPr>
          <p:cNvPr id="2" name="TextBox 1">
            <a:extLst>
              <a:ext uri="{FF2B5EF4-FFF2-40B4-BE49-F238E27FC236}">
                <a16:creationId xmlns:a16="http://schemas.microsoft.com/office/drawing/2014/main" xmlns="" id="{6DEA9E2F-8D7E-40AE-9C87-E0CCC43768BD}"/>
              </a:ext>
            </a:extLst>
          </p:cNvPr>
          <p:cNvSpPr txBox="1"/>
          <p:nvPr/>
        </p:nvSpPr>
        <p:spPr>
          <a:xfrm>
            <a:off x="6134979" y="1855940"/>
            <a:ext cx="2167128" cy="420624"/>
          </a:xfrm>
          <a:prstGeom prst="rect">
            <a:avLst/>
          </a:prstGeom>
        </p:spPr>
        <p:txBody>
          <a:bodyPr vert="horz" wrap="square" lIns="91440" tIns="45720" rIns="91440" bIns="45720" rtlCol="0">
            <a:noAutofit/>
          </a:bodyPr>
          <a:lstStyle/>
          <a:p>
            <a:pPr algn="ctr">
              <a:lnSpc>
                <a:spcPct val="90000"/>
              </a:lnSpc>
              <a:spcBef>
                <a:spcPts val="0"/>
              </a:spcBef>
            </a:pPr>
            <a:r>
              <a:rPr lang="en-US" sz="2400" spc="-70" dirty="0" smtClean="0">
                <a:solidFill>
                  <a:srgbClr val="000000"/>
                </a:solidFill>
                <a:latin typeface="+mj-lt"/>
                <a:cs typeface="FS Elliot Pro Light"/>
              </a:rPr>
              <a:t>Continue Interface with Dashboards</a:t>
            </a:r>
            <a:endParaRPr lang="en-US" sz="2400" spc="-70" dirty="0">
              <a:solidFill>
                <a:srgbClr val="000000"/>
              </a:solidFill>
              <a:latin typeface="+mj-lt"/>
              <a:cs typeface="FS Elliot Pro Light"/>
            </a:endParaRPr>
          </a:p>
        </p:txBody>
      </p:sp>
      <p:sp>
        <p:nvSpPr>
          <p:cNvPr id="17" name="Slide Number Placeholder 1">
            <a:extLst>
              <a:ext uri="{FF2B5EF4-FFF2-40B4-BE49-F238E27FC236}">
                <a16:creationId xmlns:a16="http://schemas.microsoft.com/office/drawing/2014/main" xmlns="" id="{CB79A349-D4CC-4489-B2E7-D31D92AE9E2B}"/>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37</a:t>
            </a:fld>
            <a:endParaRPr lang="en-US"/>
          </a:p>
        </p:txBody>
      </p:sp>
    </p:spTree>
    <p:custDataLst>
      <p:tags r:id="rId1"/>
    </p:custDataLst>
    <p:extLst>
      <p:ext uri="{BB962C8B-B14F-4D97-AF65-F5344CB8AC3E}">
        <p14:creationId xmlns:p14="http://schemas.microsoft.com/office/powerpoint/2010/main" val="3248942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97521938-A60D-4ABC-AD41-8776A4705C12}"/>
              </a:ext>
            </a:extLst>
          </p:cNvPr>
          <p:cNvSpPr>
            <a:spLocks noGrp="1"/>
          </p:cNvSpPr>
          <p:nvPr>
            <p:ph type="title"/>
          </p:nvPr>
        </p:nvSpPr>
        <p:spPr>
          <a:prstGeom prst="rect">
            <a:avLst/>
          </a:prstGeom>
        </p:spPr>
        <p:txBody>
          <a:bodyPr/>
          <a:lstStyle/>
          <a:p>
            <a:r>
              <a:rPr lang="en-US" dirty="0" smtClean="0"/>
              <a:t>Lessons Learned</a:t>
            </a:r>
            <a:endParaRPr lang="en-US" dirty="0"/>
          </a:p>
        </p:txBody>
      </p:sp>
      <p:sp>
        <p:nvSpPr>
          <p:cNvPr id="2" name="Slide Number Placeholder 1">
            <a:extLst>
              <a:ext uri="{FF2B5EF4-FFF2-40B4-BE49-F238E27FC236}">
                <a16:creationId xmlns:a16="http://schemas.microsoft.com/office/drawing/2014/main" xmlns="" id="{2EB21E1A-EE3D-46A4-A46C-FB9155272B58}"/>
              </a:ext>
            </a:extLst>
          </p:cNvPr>
          <p:cNvSpPr>
            <a:spLocks noGrp="1"/>
          </p:cNvSpPr>
          <p:nvPr>
            <p:ph type="sldNum" sz="quarter" idx="10"/>
          </p:nvPr>
        </p:nvSpPr>
        <p:spPr/>
        <p:txBody>
          <a:bodyPr/>
          <a:lstStyle/>
          <a:p>
            <a:fld id="{FE894C8D-A86E-C448-9CBF-AD01FEF18A38}" type="slidenum">
              <a:rPr lang="en-US" smtClean="0"/>
              <a:pPr/>
              <a:t>38</a:t>
            </a:fld>
            <a:endParaRPr lang="en-US"/>
          </a:p>
        </p:txBody>
      </p:sp>
      <p:sp>
        <p:nvSpPr>
          <p:cNvPr id="5" name="Rectangle 4">
            <a:extLst>
              <a:ext uri="{FF2B5EF4-FFF2-40B4-BE49-F238E27FC236}">
                <a16:creationId xmlns:a16="http://schemas.microsoft.com/office/drawing/2014/main" xmlns="" id="{A5449CE3-82CE-4A2D-B360-2A21640790D2}"/>
              </a:ext>
            </a:extLst>
          </p:cNvPr>
          <p:cNvSpPr/>
          <p:nvPr/>
        </p:nvSpPr>
        <p:spPr>
          <a:xfrm>
            <a:off x="457199" y="933451"/>
            <a:ext cx="6711043" cy="3600986"/>
          </a:xfrm>
          <a:prstGeom prst="rect">
            <a:avLst/>
          </a:prstGeom>
        </p:spPr>
        <p:txBody>
          <a:bodyPr wrap="square" lIns="0" tIns="0" rIns="0" bIns="0">
            <a:spAutoFit/>
          </a:bodyPr>
          <a:lstStyle/>
          <a:p>
            <a:pPr marL="285750" lvl="0" indent="-285750">
              <a:buFont typeface="Arial" panose="020B0604020202020204" pitchFamily="34" charset="0"/>
              <a:buChar char="•"/>
            </a:pPr>
            <a:r>
              <a:rPr lang="en-US" dirty="0" smtClean="0">
                <a:solidFill>
                  <a:srgbClr val="162B48"/>
                </a:solidFill>
              </a:rPr>
              <a:t>Communication is KEY</a:t>
            </a:r>
            <a:endParaRPr lang="en-US" dirty="0">
              <a:solidFill>
                <a:srgbClr val="162B48"/>
              </a:solidFill>
            </a:endParaRPr>
          </a:p>
          <a:p>
            <a:pPr marL="742950" lvl="1" indent="-285750">
              <a:buFont typeface="Arial" panose="020B0604020202020204" pitchFamily="34" charset="0"/>
              <a:buChar char="•"/>
            </a:pPr>
            <a:r>
              <a:rPr lang="en-US" dirty="0" smtClean="0">
                <a:solidFill>
                  <a:srgbClr val="162B48"/>
                </a:solidFill>
              </a:rPr>
              <a:t>Constant feedback helped prevent </a:t>
            </a:r>
            <a:r>
              <a:rPr lang="en-US" dirty="0" smtClean="0">
                <a:solidFill>
                  <a:srgbClr val="162B48"/>
                </a:solidFill>
              </a:rPr>
              <a:t>design mistakes from ruining our project</a:t>
            </a:r>
          </a:p>
          <a:p>
            <a:pPr marL="742950" lvl="1" indent="-285750">
              <a:buFont typeface="Arial" panose="020B0604020202020204" pitchFamily="34" charset="0"/>
              <a:buChar char="•"/>
            </a:pPr>
            <a:r>
              <a:rPr lang="en-US" dirty="0" smtClean="0">
                <a:solidFill>
                  <a:srgbClr val="162B48"/>
                </a:solidFill>
              </a:rPr>
              <a:t>The client doesn’t always know what they want until they see it</a:t>
            </a:r>
          </a:p>
          <a:p>
            <a:pPr marL="285750" indent="-285750">
              <a:buFont typeface="Arial" panose="020B0604020202020204" pitchFamily="34" charset="0"/>
              <a:buChar char="•"/>
            </a:pPr>
            <a:r>
              <a:rPr lang="en-US" dirty="0" smtClean="0">
                <a:solidFill>
                  <a:srgbClr val="162B48"/>
                </a:solidFill>
              </a:rPr>
              <a:t>Teamwork makes the dream work</a:t>
            </a:r>
          </a:p>
          <a:p>
            <a:pPr marL="742950" lvl="1" indent="-285750">
              <a:buFont typeface="Arial" panose="020B0604020202020204" pitchFamily="34" charset="0"/>
              <a:buChar char="•"/>
            </a:pPr>
            <a:r>
              <a:rPr lang="en-US" dirty="0" smtClean="0">
                <a:solidFill>
                  <a:srgbClr val="162B48"/>
                </a:solidFill>
              </a:rPr>
              <a:t>We were much more productive when everyone was being held accountable to making steady progress</a:t>
            </a:r>
          </a:p>
          <a:p>
            <a:pPr marL="285750" indent="-285750">
              <a:buFont typeface="Arial" panose="020B0604020202020204" pitchFamily="34" charset="0"/>
              <a:buChar char="•"/>
            </a:pPr>
            <a:r>
              <a:rPr lang="en-US" dirty="0" smtClean="0">
                <a:solidFill>
                  <a:srgbClr val="162B48"/>
                </a:solidFill>
              </a:rPr>
              <a:t>Have reasonable expectations</a:t>
            </a:r>
          </a:p>
          <a:p>
            <a:pPr marL="742950" lvl="1" indent="-285750">
              <a:buFont typeface="Arial" panose="020B0604020202020204" pitchFamily="34" charset="0"/>
              <a:buChar char="•"/>
            </a:pPr>
            <a:r>
              <a:rPr lang="en-US" dirty="0" smtClean="0">
                <a:solidFill>
                  <a:srgbClr val="162B48"/>
                </a:solidFill>
              </a:rPr>
              <a:t>We had very little knowledge about data science coming in</a:t>
            </a:r>
          </a:p>
          <a:p>
            <a:pPr marL="742950" lvl="1" indent="-285750">
              <a:buFont typeface="Arial" panose="020B0604020202020204" pitchFamily="34" charset="0"/>
              <a:buChar char="•"/>
            </a:pPr>
            <a:r>
              <a:rPr lang="en-US" dirty="0" smtClean="0">
                <a:solidFill>
                  <a:srgbClr val="162B48"/>
                </a:solidFill>
              </a:rPr>
              <a:t>It took longer for us to get comfortable with the project than we expected</a:t>
            </a:r>
            <a:r>
              <a:rPr lang="en-US" dirty="0" smtClean="0">
                <a:solidFill>
                  <a:srgbClr val="162B48"/>
                </a:solidFill>
              </a:rPr>
              <a:t> </a:t>
            </a:r>
          </a:p>
        </p:txBody>
      </p:sp>
    </p:spTree>
    <p:extLst>
      <p:ext uri="{BB962C8B-B14F-4D97-AF65-F5344CB8AC3E}">
        <p14:creationId xmlns:p14="http://schemas.microsoft.com/office/powerpoint/2010/main" val="3941932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767EA70-1A52-4B4F-A3B3-F06EEC3B7EA6}"/>
              </a:ext>
            </a:extLst>
          </p:cNvPr>
          <p:cNvSpPr>
            <a:spLocks noGrp="1"/>
          </p:cNvSpPr>
          <p:nvPr>
            <p:ph type="body" sz="quarter" idx="10"/>
          </p:nvPr>
        </p:nvSpPr>
        <p:spPr>
          <a:xfrm>
            <a:off x="696913" y="711794"/>
            <a:ext cx="7749941" cy="3719912"/>
          </a:xfrm>
        </p:spPr>
        <p:txBody>
          <a:bodyPr/>
          <a:lstStyle/>
          <a:p>
            <a:r>
              <a:rPr lang="en-US"/>
              <a:t>Thank You – Questions?</a:t>
            </a:r>
          </a:p>
        </p:txBody>
      </p:sp>
      <p:grpSp>
        <p:nvGrpSpPr>
          <p:cNvPr id="3" name="Group 2">
            <a:extLst>
              <a:ext uri="{FF2B5EF4-FFF2-40B4-BE49-F238E27FC236}">
                <a16:creationId xmlns="" xmlns:a16="http://schemas.microsoft.com/office/drawing/2014/main" id="{B6033767-0018-4EE1-9C69-ABD0CF8A2239}"/>
              </a:ext>
            </a:extLst>
          </p:cNvPr>
          <p:cNvGrpSpPr/>
          <p:nvPr/>
        </p:nvGrpSpPr>
        <p:grpSpPr>
          <a:xfrm>
            <a:off x="6623791" y="1829502"/>
            <a:ext cx="1471056" cy="1484495"/>
            <a:chOff x="1872482" y="1098392"/>
            <a:chExt cx="595160" cy="595160"/>
          </a:xfrm>
        </p:grpSpPr>
        <p:sp>
          <p:nvSpPr>
            <p:cNvPr id="4" name="Oval 3">
              <a:extLst>
                <a:ext uri="{FF2B5EF4-FFF2-40B4-BE49-F238E27FC236}">
                  <a16:creationId xmlns="" xmlns:a16="http://schemas.microsoft.com/office/drawing/2014/main" id="{35B66FC7-358F-432C-8578-67CF6BDA5D7C}"/>
                </a:ext>
              </a:extLst>
            </p:cNvPr>
            <p:cNvSpPr/>
            <p:nvPr/>
          </p:nvSpPr>
          <p:spPr>
            <a:xfrm>
              <a:off x="1872482"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 xmlns:a16="http://schemas.microsoft.com/office/drawing/2014/main" id="{3D9814AC-F3AC-4E51-87C7-519DA8BA2A4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09192" y="1258214"/>
              <a:ext cx="291260" cy="275516"/>
            </a:xfrm>
            <a:prstGeom prst="rect">
              <a:avLst/>
            </a:prstGeom>
          </p:spPr>
        </p:pic>
      </p:grpSp>
      <p:sp>
        <p:nvSpPr>
          <p:cNvPr id="6"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2F7BE20C-01AB-46D0-9825-3C93868EFDB8}"/>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7" name="Slide Number Placeholder 1">
            <a:extLst>
              <a:ext uri="{FF2B5EF4-FFF2-40B4-BE49-F238E27FC236}">
                <a16:creationId xmlns="" xmlns:a16="http://schemas.microsoft.com/office/drawing/2014/main" id="{667CC3D7-9E31-467F-9F34-567D57158B40}"/>
              </a:ext>
            </a:extLst>
          </p:cNvPr>
          <p:cNvSpPr txBox="1">
            <a:spLocks/>
          </p:cNvSpPr>
          <p:nvPr/>
        </p:nvSpPr>
        <p:spPr>
          <a:xfrm>
            <a:off x="100358" y="4748331"/>
            <a:ext cx="371235" cy="27463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z="900" smtClean="0">
                <a:solidFill>
                  <a:srgbClr val="162B48"/>
                </a:solidFill>
              </a:rPr>
              <a:pPr/>
              <a:t>39</a:t>
            </a:fld>
            <a:endParaRPr lang="en-US" sz="900">
              <a:solidFill>
                <a:srgbClr val="162B48"/>
              </a:solidFill>
            </a:endParaRPr>
          </a:p>
        </p:txBody>
      </p:sp>
    </p:spTree>
    <p:extLst>
      <p:ext uri="{BB962C8B-B14F-4D97-AF65-F5344CB8AC3E}">
        <p14:creationId xmlns:p14="http://schemas.microsoft.com/office/powerpoint/2010/main" val="318642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80E019-07A5-4824-AF2B-01B41345DCF1}"/>
              </a:ext>
            </a:extLst>
          </p:cNvPr>
          <p:cNvSpPr>
            <a:spLocks noGrp="1"/>
          </p:cNvSpPr>
          <p:nvPr>
            <p:ph type="title"/>
          </p:nvPr>
        </p:nvSpPr>
        <p:spPr>
          <a:xfrm>
            <a:off x="457200" y="392301"/>
            <a:ext cx="8229600" cy="533400"/>
          </a:xfrm>
        </p:spPr>
        <p:txBody>
          <a:bodyPr/>
          <a:lstStyle/>
          <a:p>
            <a:r>
              <a:rPr lang="en-US" dirty="0" smtClean="0"/>
              <a:t>Project Overview</a:t>
            </a:r>
            <a:endParaRPr lang="en-US" dirty="0"/>
          </a:p>
        </p:txBody>
      </p:sp>
      <p:sp>
        <p:nvSpPr>
          <p:cNvPr id="6" name="Text Placeholder 5">
            <a:extLst>
              <a:ext uri="{FF2B5EF4-FFF2-40B4-BE49-F238E27FC236}">
                <a16:creationId xmlns="" xmlns:a16="http://schemas.microsoft.com/office/drawing/2014/main" id="{E87C34D6-7167-4C34-8FD3-D1B5659D47EB}"/>
              </a:ext>
            </a:extLst>
          </p:cNvPr>
          <p:cNvSpPr>
            <a:spLocks noGrp="1"/>
          </p:cNvSpPr>
          <p:nvPr>
            <p:ph type="body" sz="quarter" idx="13"/>
          </p:nvPr>
        </p:nvSpPr>
        <p:spPr/>
        <p:txBody>
          <a:bodyPr/>
          <a:lstStyle/>
          <a:p>
            <a:r>
              <a:rPr lang="en-US" dirty="0" smtClean="0">
                <a:solidFill>
                  <a:schemeClr val="accent2">
                    <a:lumMod val="50000"/>
                  </a:schemeClr>
                </a:solidFill>
              </a:rPr>
              <a:t>What is the Dynamic Risk Premium 2.0?</a:t>
            </a:r>
            <a:endParaRPr lang="en-US" dirty="0">
              <a:solidFill>
                <a:schemeClr val="accent2">
                  <a:lumMod val="50000"/>
                </a:schemeClr>
              </a:solidFill>
            </a:endParaRPr>
          </a:p>
        </p:txBody>
      </p:sp>
      <p:sp>
        <p:nvSpPr>
          <p:cNvPr id="2" name="Slide Number Placeholder 1">
            <a:extLst>
              <a:ext uri="{FF2B5EF4-FFF2-40B4-BE49-F238E27FC236}">
                <a16:creationId xmlns="" xmlns:a16="http://schemas.microsoft.com/office/drawing/2014/main" id="{A085CF0A-E6F3-4DB6-960B-B74845D53F46}"/>
              </a:ext>
            </a:extLst>
          </p:cNvPr>
          <p:cNvSpPr>
            <a:spLocks noGrp="1"/>
          </p:cNvSpPr>
          <p:nvPr>
            <p:ph type="sldNum" sz="quarter" idx="10"/>
          </p:nvPr>
        </p:nvSpPr>
        <p:spPr/>
        <p:txBody>
          <a:bodyPr/>
          <a:lstStyle/>
          <a:p>
            <a:fld id="{FE894C8D-A86E-C448-9CBF-AD01FEF18A38}" type="slidenum">
              <a:rPr lang="en-US" smtClean="0"/>
              <a:pPr/>
              <a:t>4</a:t>
            </a:fld>
            <a:endParaRPr lang="en-US"/>
          </a:p>
        </p:txBody>
      </p:sp>
      <p:pic>
        <p:nvPicPr>
          <p:cNvPr id="8" name="Graphic 75">
            <a:extLst>
              <a:ext uri="{FF2B5EF4-FFF2-40B4-BE49-F238E27FC236}">
                <a16:creationId xmlns="" xmlns:a16="http://schemas.microsoft.com/office/drawing/2014/main" id="{91EDB829-3365-4419-87D2-765B9FA14D8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57200" y="846637"/>
            <a:ext cx="7903923" cy="4445957"/>
          </a:xfrm>
          <a:prstGeom prst="rect">
            <a:avLst/>
          </a:prstGeom>
        </p:spPr>
      </p:pic>
      <p:sp>
        <p:nvSpPr>
          <p:cNvPr id="7" name="Rectangle 6">
            <a:extLst>
              <a:ext uri="{FF2B5EF4-FFF2-40B4-BE49-F238E27FC236}">
                <a16:creationId xmlns="" xmlns:a16="http://schemas.microsoft.com/office/drawing/2014/main" id="{A5449CE3-82CE-4A2D-B360-2A21640790D2}"/>
              </a:ext>
            </a:extLst>
          </p:cNvPr>
          <p:cNvSpPr/>
          <p:nvPr/>
        </p:nvSpPr>
        <p:spPr>
          <a:xfrm>
            <a:off x="1741034" y="1340071"/>
            <a:ext cx="5661932" cy="3323987"/>
          </a:xfrm>
          <a:prstGeom prst="rect">
            <a:avLst/>
          </a:prstGeom>
        </p:spPr>
        <p:txBody>
          <a:bodyPr wrap="square" lIns="0" tIns="0" rIns="0" bIns="0">
            <a:spAutoFit/>
          </a:bodyPr>
          <a:lstStyle/>
          <a:p>
            <a:pPr marL="285750" lvl="0" indent="-285750">
              <a:buFont typeface="Wingdings" panose="05000000000000000000" pitchFamily="2" charset="2"/>
              <a:buChar char="q"/>
            </a:pPr>
            <a:r>
              <a:rPr lang="en-US" dirty="0" smtClean="0">
                <a:solidFill>
                  <a:srgbClr val="162B48"/>
                </a:solidFill>
              </a:rPr>
              <a:t>Based off of the Dynamic Risk Premium </a:t>
            </a:r>
          </a:p>
          <a:p>
            <a:pPr marL="285750" lvl="0" indent="-285750">
              <a:buFont typeface="Wingdings" panose="05000000000000000000" pitchFamily="2" charset="2"/>
              <a:buChar char="q"/>
            </a:pPr>
            <a:r>
              <a:rPr lang="en-US" dirty="0" smtClean="0">
                <a:solidFill>
                  <a:srgbClr val="162B48"/>
                </a:solidFill>
              </a:rPr>
              <a:t>DRP 2.0 focused on increased modularity and transparency</a:t>
            </a:r>
          </a:p>
          <a:p>
            <a:pPr marL="742950" lvl="1" indent="-285750">
              <a:buFont typeface="Wingdings" panose="05000000000000000000" pitchFamily="2" charset="2"/>
              <a:buChar char="q"/>
            </a:pPr>
            <a:r>
              <a:rPr lang="en-US" dirty="0" smtClean="0">
                <a:solidFill>
                  <a:srgbClr val="162B48"/>
                </a:solidFill>
              </a:rPr>
              <a:t>Modularity vs. Magic</a:t>
            </a:r>
          </a:p>
          <a:p>
            <a:pPr marL="285750" indent="-285750">
              <a:buFont typeface="Wingdings" panose="05000000000000000000" pitchFamily="2" charset="2"/>
              <a:buChar char="q"/>
            </a:pPr>
            <a:r>
              <a:rPr lang="en-US" dirty="0" smtClean="0">
                <a:solidFill>
                  <a:srgbClr val="162B48"/>
                </a:solidFill>
              </a:rPr>
              <a:t>Uses stock level data to create and evaluate models to predict future returns on individual stocks</a:t>
            </a:r>
          </a:p>
          <a:p>
            <a:pPr marL="285750" indent="-285750">
              <a:buFont typeface="Wingdings" panose="05000000000000000000" pitchFamily="2" charset="2"/>
              <a:buChar char="q"/>
            </a:pPr>
            <a:r>
              <a:rPr lang="en-US" dirty="0" smtClean="0">
                <a:solidFill>
                  <a:srgbClr val="162B48"/>
                </a:solidFill>
              </a:rPr>
              <a:t>Multiple student teams across the nation are working on the modules of DRP 2.0</a:t>
            </a:r>
          </a:p>
          <a:p>
            <a:pPr marL="742950" lvl="1" indent="-285750">
              <a:buFont typeface="Wingdings" panose="05000000000000000000" pitchFamily="2" charset="2"/>
              <a:buChar char="q"/>
            </a:pPr>
            <a:endParaRPr lang="en-US" dirty="0" smtClean="0">
              <a:solidFill>
                <a:srgbClr val="162B48"/>
              </a:solidFill>
            </a:endParaRPr>
          </a:p>
          <a:p>
            <a:pPr marL="742950" lvl="1" indent="-285750">
              <a:buFont typeface="Wingdings" panose="05000000000000000000" pitchFamily="2" charset="2"/>
              <a:buChar char="q"/>
            </a:pPr>
            <a:endParaRPr lang="en-US" dirty="0" smtClean="0">
              <a:solidFill>
                <a:srgbClr val="162B48"/>
              </a:solidFill>
            </a:endParaRPr>
          </a:p>
          <a:p>
            <a:pPr lvl="0"/>
            <a:endParaRPr lang="en-US" dirty="0" smtClean="0">
              <a:solidFill>
                <a:srgbClr val="162B48"/>
              </a:solidFill>
            </a:endParaRPr>
          </a:p>
        </p:txBody>
      </p:sp>
    </p:spTree>
    <p:extLst>
      <p:ext uri="{BB962C8B-B14F-4D97-AF65-F5344CB8AC3E}">
        <p14:creationId xmlns:p14="http://schemas.microsoft.com/office/powerpoint/2010/main" val="1921640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80E019-07A5-4824-AF2B-01B41345DCF1}"/>
              </a:ext>
            </a:extLst>
          </p:cNvPr>
          <p:cNvSpPr>
            <a:spLocks noGrp="1"/>
          </p:cNvSpPr>
          <p:nvPr>
            <p:ph type="title"/>
          </p:nvPr>
        </p:nvSpPr>
        <p:spPr/>
        <p:txBody>
          <a:bodyPr/>
          <a:lstStyle/>
          <a:p>
            <a:r>
              <a:rPr lang="en-US" dirty="0" smtClean="0"/>
              <a:t>Functional Decomposition</a:t>
            </a:r>
            <a:endParaRPr lang="en-US" dirty="0"/>
          </a:p>
        </p:txBody>
      </p:sp>
      <p:sp>
        <p:nvSpPr>
          <p:cNvPr id="2" name="Slide Number Placeholder 1">
            <a:extLst>
              <a:ext uri="{FF2B5EF4-FFF2-40B4-BE49-F238E27FC236}">
                <a16:creationId xmlns="" xmlns:a16="http://schemas.microsoft.com/office/drawing/2014/main" id="{A085CF0A-E6F3-4DB6-960B-B74845D53F46}"/>
              </a:ext>
            </a:extLst>
          </p:cNvPr>
          <p:cNvSpPr>
            <a:spLocks noGrp="1"/>
          </p:cNvSpPr>
          <p:nvPr>
            <p:ph type="sldNum" sz="quarter" idx="10"/>
          </p:nvPr>
        </p:nvSpPr>
        <p:spPr/>
        <p:txBody>
          <a:bodyPr/>
          <a:lstStyle/>
          <a:p>
            <a:fld id="{FE894C8D-A86E-C448-9CBF-AD01FEF18A38}" type="slidenum">
              <a:rPr lang="en-US" smtClean="0"/>
              <a:pPr/>
              <a:t>40</a:t>
            </a:fld>
            <a:endParaRPr lang="en-US"/>
          </a:p>
        </p:txBody>
      </p:sp>
      <p:graphicFrame>
        <p:nvGraphicFramePr>
          <p:cNvPr id="3" name="Diagram 2"/>
          <p:cNvGraphicFramePr/>
          <p:nvPr>
            <p:extLst>
              <p:ext uri="{D42A27DB-BD31-4B8C-83A1-F6EECF244321}">
                <p14:modId xmlns:p14="http://schemas.microsoft.com/office/powerpoint/2010/main" val="2640454298"/>
              </p:ext>
            </p:extLst>
          </p:nvPr>
        </p:nvGraphicFramePr>
        <p:xfrm>
          <a:off x="4397828" y="4036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 xmlns:a16="http://schemas.microsoft.com/office/drawing/2014/main" id="{E946EC23-7053-490E-9BC2-2F2B0875DC3A}"/>
              </a:ext>
            </a:extLst>
          </p:cNvPr>
          <p:cNvGraphicFramePr>
            <a:graphicFrameLocks/>
          </p:cNvGraphicFramePr>
          <p:nvPr>
            <p:extLst>
              <p:ext uri="{D42A27DB-BD31-4B8C-83A1-F6EECF244321}">
                <p14:modId xmlns:p14="http://schemas.microsoft.com/office/powerpoint/2010/main" val="4005372185"/>
              </p:ext>
            </p:extLst>
          </p:nvPr>
        </p:nvGraphicFramePr>
        <p:xfrm>
          <a:off x="457200" y="841133"/>
          <a:ext cx="5634218" cy="3962220"/>
        </p:xfrm>
        <a:graphic>
          <a:graphicData uri="http://schemas.openxmlformats.org/drawingml/2006/table">
            <a:tbl>
              <a:tblPr>
                <a:tableStyleId>{9D7B26C5-4107-4FEC-AEDC-1716B250A1EF}</a:tableStyleId>
              </a:tblPr>
              <a:tblGrid>
                <a:gridCol w="1305842">
                  <a:extLst>
                    <a:ext uri="{9D8B030D-6E8A-4147-A177-3AD203B41FA5}">
                      <a16:colId xmlns="" xmlns:a16="http://schemas.microsoft.com/office/drawing/2014/main" val="20000"/>
                    </a:ext>
                  </a:extLst>
                </a:gridCol>
                <a:gridCol w="2947147">
                  <a:extLst>
                    <a:ext uri="{9D8B030D-6E8A-4147-A177-3AD203B41FA5}">
                      <a16:colId xmlns="" xmlns:a16="http://schemas.microsoft.com/office/drawing/2014/main" val="20001"/>
                    </a:ext>
                  </a:extLst>
                </a:gridCol>
                <a:gridCol w="1381229">
                  <a:extLst>
                    <a:ext uri="{9D8B030D-6E8A-4147-A177-3AD203B41FA5}">
                      <a16:colId xmlns="" xmlns:a16="http://schemas.microsoft.com/office/drawing/2014/main" val="1146546526"/>
                    </a:ext>
                  </a:extLst>
                </a:gridCol>
              </a:tblGrid>
              <a:tr h="447763">
                <a:tc>
                  <a:txBody>
                    <a:bodyPr/>
                    <a:lstStyle/>
                    <a:p>
                      <a:pPr marL="0" lvl="0" indent="0" algn="l" rtl="0">
                        <a:spcBef>
                          <a:spcPts val="0"/>
                        </a:spcBef>
                        <a:spcAft>
                          <a:spcPts val="0"/>
                        </a:spcAft>
                        <a:buNone/>
                      </a:pPr>
                      <a:r>
                        <a:rPr lang="en-US" sz="1400" b="1" dirty="0" smtClean="0">
                          <a:solidFill>
                            <a:schemeClr val="accent1"/>
                          </a:solidFill>
                        </a:rPr>
                        <a:t>Pipeline Stages</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400" b="1" dirty="0">
                          <a:solidFill>
                            <a:schemeClr val="accent1"/>
                          </a:solidFill>
                        </a:rPr>
                        <a:t>How it Works</a:t>
                      </a: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tc>
                  <a:txBody>
                    <a:bodyPr/>
                    <a:lstStyle/>
                    <a:p>
                      <a:pPr marL="0" lvl="0" indent="0" algn="ctr" rtl="0">
                        <a:spcBef>
                          <a:spcPts val="0"/>
                        </a:spcBef>
                        <a:spcAft>
                          <a:spcPts val="0"/>
                        </a:spcAft>
                        <a:buNone/>
                      </a:pPr>
                      <a:r>
                        <a:rPr lang="en-US" sz="1400" b="1" dirty="0" smtClean="0">
                          <a:solidFill>
                            <a:schemeClr val="accent1"/>
                          </a:solidFill>
                        </a:rPr>
                        <a:t>Our Task</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0004"/>
                  </a:ext>
                </a:extLst>
              </a:tr>
              <a:tr h="582099">
                <a:tc>
                  <a:txBody>
                    <a:bodyPr/>
                    <a:lstStyle/>
                    <a:p>
                      <a:pPr marL="0" lvl="0" indent="0" rtl="0">
                        <a:spcBef>
                          <a:spcPts val="0"/>
                        </a:spcBef>
                        <a:spcAft>
                          <a:spcPts val="0"/>
                        </a:spcAft>
                        <a:buNone/>
                      </a:pPr>
                      <a:r>
                        <a:rPr lang="en" sz="1000" b="1" dirty="0" smtClean="0">
                          <a:solidFill>
                            <a:schemeClr val="tx2">
                              <a:lumMod val="50000"/>
                            </a:schemeClr>
                          </a:solidFill>
                        </a:rPr>
                        <a:t>Retrieve</a:t>
                      </a:r>
                      <a:r>
                        <a:rPr lang="en" sz="1000" b="1" baseline="0" dirty="0" smtClean="0">
                          <a:solidFill>
                            <a:schemeClr val="tx2">
                              <a:lumMod val="50000"/>
                            </a:schemeClr>
                          </a:solidFill>
                        </a:rPr>
                        <a:t> and Format Data</a:t>
                      </a:r>
                      <a:endParaRPr sz="1000" b="1"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Data</a:t>
                      </a:r>
                      <a:r>
                        <a:rPr lang="en-US" sz="1000" baseline="0" dirty="0" smtClean="0">
                          <a:solidFill>
                            <a:schemeClr val="tx2">
                              <a:lumMod val="50000"/>
                            </a:schemeClr>
                          </a:solidFill>
                        </a:rPr>
                        <a:t> is retrieved from the Principal database and filtered by a combination of factors and variables.</a:t>
                      </a:r>
                      <a:endParaRPr lang="en-US"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 sz="1000" dirty="0" smtClean="0">
                          <a:solidFill>
                            <a:schemeClr val="tx2">
                              <a:lumMod val="50000"/>
                            </a:schemeClr>
                          </a:solidFill>
                        </a:rPr>
                        <a:t>Create a set of Library functions to query</a:t>
                      </a:r>
                      <a:r>
                        <a:rPr lang="en" sz="1000" baseline="0" dirty="0" smtClean="0">
                          <a:solidFill>
                            <a:schemeClr val="tx2">
                              <a:lumMod val="50000"/>
                            </a:schemeClr>
                          </a:solidFill>
                        </a:rPr>
                        <a:t> the database</a:t>
                      </a:r>
                      <a:endParaRPr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0005"/>
                  </a:ext>
                </a:extLst>
              </a:tr>
              <a:tr h="577203">
                <a:tc>
                  <a:txBody>
                    <a:bodyPr/>
                    <a:lstStyle/>
                    <a:p>
                      <a:pPr marL="0" lvl="0" indent="0" rtl="0">
                        <a:spcBef>
                          <a:spcPts val="0"/>
                        </a:spcBef>
                        <a:spcAft>
                          <a:spcPts val="0"/>
                        </a:spcAft>
                        <a:buNone/>
                      </a:pPr>
                      <a:r>
                        <a:rPr lang="en-US" sz="1000" b="1" dirty="0" smtClean="0">
                          <a:solidFill>
                            <a:schemeClr val="tx2">
                              <a:lumMod val="50000"/>
                            </a:schemeClr>
                          </a:solidFill>
                        </a:rPr>
                        <a:t>Preprocess</a:t>
                      </a:r>
                      <a:r>
                        <a:rPr lang="en-US" sz="1000" b="1" baseline="0" dirty="0" smtClean="0">
                          <a:solidFill>
                            <a:schemeClr val="tx2">
                              <a:lumMod val="50000"/>
                            </a:schemeClr>
                          </a:solidFill>
                        </a:rPr>
                        <a:t> Data for the Model</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Data</a:t>
                      </a:r>
                      <a:r>
                        <a:rPr lang="en-US" sz="1000" baseline="0" dirty="0" smtClean="0">
                          <a:solidFill>
                            <a:schemeClr val="tx2">
                              <a:lumMod val="50000"/>
                            </a:schemeClr>
                          </a:solidFill>
                        </a:rPr>
                        <a:t> is a</a:t>
                      </a:r>
                      <a:r>
                        <a:rPr lang="en-US" sz="1000" dirty="0" smtClean="0">
                          <a:solidFill>
                            <a:schemeClr val="tx2">
                              <a:lumMod val="50000"/>
                            </a:schemeClr>
                          </a:solidFill>
                        </a:rPr>
                        <a:t>ggregated to factor portfolios</a:t>
                      </a:r>
                      <a:r>
                        <a:rPr lang="en-US" sz="1000" baseline="0" dirty="0" smtClean="0">
                          <a:solidFill>
                            <a:schemeClr val="tx2">
                              <a:lumMod val="50000"/>
                            </a:schemeClr>
                          </a:solidFill>
                        </a:rPr>
                        <a:t> </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portfolios</a:t>
                      </a:r>
                      <a:r>
                        <a:rPr lang="en-US" sz="1000" baseline="0" dirty="0" smtClean="0">
                          <a:solidFill>
                            <a:schemeClr val="tx2">
                              <a:lumMod val="50000"/>
                            </a:schemeClr>
                          </a:solidFill>
                        </a:rPr>
                        <a:t> using user inputted factors.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60547791"/>
                  </a:ext>
                </a:extLst>
              </a:tr>
              <a:tr h="582099">
                <a:tc>
                  <a:txBody>
                    <a:bodyPr/>
                    <a:lstStyle/>
                    <a:p>
                      <a:pPr marL="0" lvl="0" indent="0" rtl="0">
                        <a:spcBef>
                          <a:spcPts val="0"/>
                        </a:spcBef>
                        <a:spcAft>
                          <a:spcPts val="0"/>
                        </a:spcAft>
                        <a:buNone/>
                      </a:pPr>
                      <a:r>
                        <a:rPr lang="en-US" sz="1000" b="1" dirty="0" smtClean="0">
                          <a:solidFill>
                            <a:schemeClr val="tx2">
                              <a:lumMod val="50000"/>
                            </a:schemeClr>
                          </a:solidFill>
                        </a:rPr>
                        <a:t>Construct  Predictive Models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Build models</a:t>
                      </a:r>
                      <a:r>
                        <a:rPr lang="en-US" sz="1000" baseline="0" dirty="0" smtClean="0">
                          <a:solidFill>
                            <a:schemeClr val="tx2">
                              <a:lumMod val="50000"/>
                            </a:schemeClr>
                          </a:solidFill>
                        </a:rPr>
                        <a:t> for all measures of all portfolios and generate predictions.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a software placeholder that can run models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 xmlns:a16="http://schemas.microsoft.com/office/drawing/2014/main" val="1705879900"/>
                  </a:ext>
                </a:extLst>
              </a:tr>
              <a:tr h="582099">
                <a:tc>
                  <a:txBody>
                    <a:bodyPr/>
                    <a:lstStyle/>
                    <a:p>
                      <a:pPr marL="0" lvl="0" indent="0" rtl="0">
                        <a:spcBef>
                          <a:spcPts val="0"/>
                        </a:spcBef>
                        <a:spcAft>
                          <a:spcPts val="0"/>
                        </a:spcAft>
                        <a:buNone/>
                      </a:pPr>
                      <a:r>
                        <a:rPr lang="en-US" sz="1000" b="1" dirty="0" smtClean="0">
                          <a:solidFill>
                            <a:schemeClr val="tx2">
                              <a:lumMod val="50000"/>
                            </a:schemeClr>
                          </a:solidFill>
                        </a:rPr>
                        <a:t>Postprocess the Model</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Models</a:t>
                      </a:r>
                      <a:r>
                        <a:rPr lang="en-US" sz="1000" baseline="0" dirty="0" smtClean="0">
                          <a:solidFill>
                            <a:schemeClr val="tx2">
                              <a:lumMod val="50000"/>
                            </a:schemeClr>
                          </a:solidFill>
                        </a:rPr>
                        <a:t> are compared and performance is calculated. Top models are compared and portfolios are selected.</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a process to compare models to performance thresholds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r>
              <a:tr h="582099">
                <a:tc>
                  <a:txBody>
                    <a:bodyPr/>
                    <a:lstStyle/>
                    <a:p>
                      <a:pPr marL="0" lvl="0" indent="0" rtl="0">
                        <a:spcBef>
                          <a:spcPts val="0"/>
                        </a:spcBef>
                        <a:spcAft>
                          <a:spcPts val="0"/>
                        </a:spcAft>
                        <a:buNone/>
                      </a:pPr>
                      <a:r>
                        <a:rPr lang="en-US" sz="1000" b="1" dirty="0" smtClean="0">
                          <a:solidFill>
                            <a:schemeClr val="tx2">
                              <a:lumMod val="50000"/>
                            </a:schemeClr>
                          </a:solidFill>
                        </a:rPr>
                        <a:t>Visualize the</a:t>
                      </a:r>
                      <a:r>
                        <a:rPr lang="en-US" sz="1000" b="1" baseline="0" dirty="0" smtClean="0">
                          <a:solidFill>
                            <a:schemeClr val="tx2">
                              <a:lumMod val="50000"/>
                            </a:schemeClr>
                          </a:solidFill>
                        </a:rPr>
                        <a:t> Results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a:t>
                      </a:r>
                      <a:r>
                        <a:rPr lang="en-US" sz="1000" baseline="0" dirty="0" smtClean="0">
                          <a:solidFill>
                            <a:schemeClr val="tx2">
                              <a:lumMod val="50000"/>
                            </a:schemeClr>
                          </a:solidFill>
                        </a:rPr>
                        <a:t> results at each stage of the pipeline is displayed through interfaces and </a:t>
                      </a:r>
                      <a:r>
                        <a:rPr lang="en-US" sz="1000" baseline="0" dirty="0" err="1" smtClean="0">
                          <a:solidFill>
                            <a:schemeClr val="tx2">
                              <a:lumMod val="50000"/>
                            </a:schemeClr>
                          </a:solidFill>
                        </a:rPr>
                        <a:t>PowerBI</a:t>
                      </a:r>
                      <a:r>
                        <a:rPr lang="en-US" sz="1000" baseline="0" dirty="0" smtClean="0">
                          <a:solidFill>
                            <a:schemeClr val="tx2">
                              <a:lumMod val="50000"/>
                            </a:schemeClr>
                          </a:solidFill>
                        </a:rPr>
                        <a:t> dashboards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hooks and standards for displaying data</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5131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0091DA"/>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45C4B5"/>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464E7E"/>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0070C0"/>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0070C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464E7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45C4B5"/>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75351"/>
            <a:ext cx="857250" cy="857250"/>
          </a:xfrm>
          <a:prstGeom prst="ellipse">
            <a:avLst/>
          </a:prstGeom>
          <a:solidFill>
            <a:srgbClr val="0091DA"/>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68468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0091DA"/>
                </a:solidFill>
                <a:effectLst/>
                <a:uLnTx/>
                <a:uFillTx/>
                <a:latin typeface="FS Elliot Pro" panose="02000503040000020004" pitchFamily="50" charset="0"/>
                <a:ea typeface="Arial"/>
                <a:cs typeface="Arial"/>
                <a:sym typeface="Arial"/>
              </a:rPr>
              <a:t>Requirements</a:t>
            </a:r>
            <a:endParaRPr kumimoji="0" b="0" i="0" u="none" strike="noStrike" kern="0" cap="none" spc="0" normalizeH="0" baseline="0" noProof="0" dirty="0">
              <a:ln>
                <a:noFill/>
              </a:ln>
              <a:solidFill>
                <a:srgbClr val="000000"/>
              </a:solidFill>
              <a:effectLst/>
              <a:uLnTx/>
              <a:uFillTx/>
              <a:latin typeface="FS Elliot Pro" panose="02000503040000020004" pitchFamily="50" charset="0"/>
              <a:cs typeface="Arial"/>
              <a:sym typeface="Arial"/>
            </a:endParaRPr>
          </a:p>
        </p:txBody>
      </p:sp>
      <p:grpSp>
        <p:nvGrpSpPr>
          <p:cNvPr id="302" name="Shape 302"/>
          <p:cNvGrpSpPr/>
          <p:nvPr/>
        </p:nvGrpSpPr>
        <p:grpSpPr>
          <a:xfrm>
            <a:off x="3792698" y="768994"/>
            <a:ext cx="393284" cy="264468"/>
            <a:chOff x="-601663" y="4746625"/>
            <a:chExt cx="5207001" cy="3254381"/>
          </a:xfrm>
        </p:grpSpPr>
        <p:sp>
          <p:nvSpPr>
            <p:cNvPr id="303" name="Shape 303"/>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4" name="Shape 304"/>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5" name="Shape 305"/>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6" name="Shape 306"/>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7" name="Shape 307"/>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8" name="Shape 308"/>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9" name="Shape 309"/>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0" name="Shape 310"/>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59852"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0070C0"/>
                </a:solidFill>
                <a:latin typeface="FS Elliot Pro" panose="02000503040000020004" pitchFamily="50" charset="0"/>
                <a:cs typeface="Arial"/>
                <a:sym typeface="Arial"/>
              </a:rPr>
              <a:t>System Design</a:t>
            </a:r>
            <a:endParaRPr kumimoji="0" b="0" i="0" u="none" strike="noStrike" kern="0" cap="none" spc="0" normalizeH="0" baseline="0" noProof="0" dirty="0">
              <a:ln>
                <a:noFill/>
              </a:ln>
              <a:solidFill>
                <a:srgbClr val="0070C0"/>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20304"/>
            <a:ext cx="2892447" cy="395827"/>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464E7E"/>
                </a:solidFill>
                <a:latin typeface="FS Elliot Pro" panose="02000503040000020004" pitchFamily="50" charset="0"/>
                <a:ea typeface="Arial"/>
                <a:cs typeface="Arial"/>
                <a:sym typeface="Arial"/>
              </a:rPr>
              <a:t>Testing &amp; Verification</a:t>
            </a:r>
            <a:endParaRPr kumimoji="0" lang="en-US" b="1" i="0" u="none" strike="noStrike" kern="0" cap="none" spc="0" normalizeH="0" baseline="0" noProof="0" dirty="0">
              <a:ln>
                <a:noFill/>
              </a:ln>
              <a:solidFill>
                <a:srgbClr val="464E7E"/>
              </a:solidFill>
              <a:effectLst/>
              <a:uLnTx/>
              <a:uFillTx/>
              <a:latin typeface="FS Elliot Pro" panose="02000503040000020004" pitchFamily="50" charset="0"/>
              <a:ea typeface="Arial"/>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45C4B5"/>
                </a:solidFill>
                <a:latin typeface="FS Elliot Pro" panose="02000503040000020004" pitchFamily="50" charset="0"/>
                <a:cs typeface="Arial"/>
                <a:sym typeface="Arial"/>
              </a:rPr>
              <a:t>Conclusion</a:t>
            </a:r>
            <a:endParaRPr kumimoji="0" b="1" i="0" u="none" strike="noStrike" kern="0" cap="none" spc="0" normalizeH="0" baseline="0" noProof="0" dirty="0">
              <a:ln>
                <a:noFill/>
              </a:ln>
              <a:solidFill>
                <a:srgbClr val="45C4B5"/>
              </a:solidFill>
              <a:effectLst/>
              <a:uLnTx/>
              <a:uFillTx/>
              <a:latin typeface="FS Elliot Pro" panose="02000503040000020004" pitchFamily="50" charset="0"/>
              <a:cs typeface="Arial"/>
              <a:sym typeface="Arial"/>
            </a:endParaRPr>
          </a:p>
        </p:txBody>
      </p:sp>
      <p:pic>
        <p:nvPicPr>
          <p:cNvPr id="327" name="Shape 327" descr="Repeat"/>
          <p:cNvPicPr preferRelativeResize="0"/>
          <p:nvPr/>
        </p:nvPicPr>
        <p:blipFill rotWithShape="1">
          <a:blip r:embed="rId5">
            <a:alphaModFix/>
          </a:blip>
          <a:srcRect/>
          <a:stretch/>
        </p:blipFill>
        <p:spPr>
          <a:xfrm>
            <a:off x="4445257" y="2795815"/>
            <a:ext cx="473202" cy="473202"/>
          </a:xfrm>
          <a:prstGeom prst="rect">
            <a:avLst/>
          </a:prstGeom>
          <a:noFill/>
          <a:ln>
            <a:noFill/>
          </a:ln>
        </p:spPr>
      </p:pic>
      <p:pic>
        <p:nvPicPr>
          <p:cNvPr id="328" name="Shape 328" descr="Playbook"/>
          <p:cNvPicPr preferRelativeResize="0"/>
          <p:nvPr/>
        </p:nvPicPr>
        <p:blipFill rotWithShape="1">
          <a:blip r:embed="rId6">
            <a:alphaModFix/>
          </a:blip>
          <a:srcRect/>
          <a:stretch/>
        </p:blipFill>
        <p:spPr>
          <a:xfrm>
            <a:off x="4445258" y="1736225"/>
            <a:ext cx="473202" cy="473202"/>
          </a:xfrm>
          <a:prstGeom prst="rect">
            <a:avLst/>
          </a:prstGeom>
          <a:noFill/>
          <a:ln>
            <a:noFill/>
          </a:ln>
        </p:spPr>
      </p:pic>
      <p:sp>
        <p:nvSpPr>
          <p:cNvPr id="46"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9B95C422-9252-4C32-80AB-BF56A43370B0}"/>
              </a:ext>
            </a:extLst>
          </p:cNvPr>
          <p:cNvSpPr txBox="1"/>
          <p:nvPr/>
        </p:nvSpPr>
        <p:spPr>
          <a:xfrm>
            <a:off x="-2073"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47" name="Slide Number Placeholder 1">
            <a:extLst>
              <a:ext uri="{FF2B5EF4-FFF2-40B4-BE49-F238E27FC236}">
                <a16:creationId xmlns="" xmlns:a16="http://schemas.microsoft.com/office/drawing/2014/main" id="{E65CB774-1C76-4564-9378-46DFD6E95A43}"/>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a:t>
            </a:fld>
            <a:endParaRPr lang="en-US"/>
          </a:p>
        </p:txBody>
      </p:sp>
    </p:spTree>
    <p:custDataLst>
      <p:tags r:id="rId1"/>
    </p:custDataLst>
    <p:extLst>
      <p:ext uri="{BB962C8B-B14F-4D97-AF65-F5344CB8AC3E}">
        <p14:creationId xmlns:p14="http://schemas.microsoft.com/office/powerpoint/2010/main" val="3660968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0091DA"/>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75351"/>
            <a:ext cx="857250" cy="857250"/>
          </a:xfrm>
          <a:prstGeom prst="ellipse">
            <a:avLst/>
          </a:prstGeom>
          <a:solidFill>
            <a:srgbClr val="0091DA"/>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68468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sz="2500" b="1" i="0" u="none" strike="noStrike" kern="0" cap="none" spc="0" normalizeH="0" baseline="0" noProof="0" dirty="0" smtClean="0">
                <a:ln>
                  <a:noFill/>
                </a:ln>
                <a:solidFill>
                  <a:srgbClr val="0091DA"/>
                </a:solidFill>
                <a:effectLst/>
                <a:uLnTx/>
                <a:uFillTx/>
                <a:latin typeface="FS Elliot Pro" panose="02000503040000020004" pitchFamily="50" charset="0"/>
                <a:ea typeface="Arial"/>
                <a:cs typeface="Arial"/>
                <a:sym typeface="Arial"/>
              </a:rPr>
              <a:t>Requirements</a:t>
            </a:r>
            <a:endParaRPr kumimoji="0" sz="2500" b="0" i="0" u="none" strike="noStrike" kern="0" cap="none" spc="0" normalizeH="0" baseline="0" noProof="0" dirty="0">
              <a:ln>
                <a:noFill/>
              </a:ln>
              <a:solidFill>
                <a:srgbClr val="000000"/>
              </a:solidFill>
              <a:effectLst/>
              <a:uLnTx/>
              <a:uFillTx/>
              <a:latin typeface="FS Elliot Pro" panose="02000503040000020004" pitchFamily="50" charset="0"/>
              <a:cs typeface="Arial"/>
              <a:sym typeface="Arial"/>
            </a:endParaRPr>
          </a:p>
        </p:txBody>
      </p:sp>
      <p:grpSp>
        <p:nvGrpSpPr>
          <p:cNvPr id="302" name="Shape 302"/>
          <p:cNvGrpSpPr/>
          <p:nvPr/>
        </p:nvGrpSpPr>
        <p:grpSpPr>
          <a:xfrm>
            <a:off x="3792698" y="768994"/>
            <a:ext cx="393284" cy="264468"/>
            <a:chOff x="-601663" y="4746625"/>
            <a:chExt cx="5207001" cy="3254381"/>
          </a:xfrm>
        </p:grpSpPr>
        <p:sp>
          <p:nvSpPr>
            <p:cNvPr id="303" name="Shape 303"/>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4" name="Shape 304"/>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5" name="Shape 305"/>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6" name="Shape 306"/>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7" name="Shape 307"/>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8" name="Shape 308"/>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9" name="Shape 309"/>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0" name="Shape 310"/>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59852"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dirty="0" smtClean="0">
                <a:solidFill>
                  <a:schemeClr val="bg1">
                    <a:lumMod val="85000"/>
                  </a:schemeClr>
                </a:solidFill>
                <a:latin typeface="FS Elliot Pro" panose="02000503040000020004" pitchFamily="50" charset="0"/>
                <a:cs typeface="Arial"/>
                <a:sym typeface="Arial"/>
              </a:rPr>
              <a:t>System Design</a:t>
            </a:r>
            <a:endParaRPr kumimoji="0" b="0" i="0" u="none" strike="noStrike" kern="0" cap="none" spc="0" normalizeH="0" baseline="0" noProof="0" dirty="0">
              <a:ln>
                <a:noFill/>
              </a:ln>
              <a:solidFill>
                <a:schemeClr val="bg1">
                  <a:lumMod val="85000"/>
                </a:schemeClr>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45941"/>
            <a:ext cx="2892447" cy="344552"/>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dirty="0" smtClean="0">
                <a:solidFill>
                  <a:schemeClr val="bg1">
                    <a:lumMod val="85000"/>
                  </a:schemeClr>
                </a:solidFill>
                <a:latin typeface="FS Elliot Pro" panose="02000503040000020004" pitchFamily="50" charset="0"/>
                <a:ea typeface="Arial"/>
                <a:cs typeface="Arial"/>
                <a:sym typeface="Arial"/>
              </a:rPr>
              <a:t>Testing &amp; Verification</a:t>
            </a:r>
            <a:endParaRPr kumimoji="0" lang="en-US" b="1" i="0" u="none" strike="noStrike" kern="0" cap="none" spc="0" normalizeH="0" baseline="0" noProof="0" dirty="0">
              <a:ln>
                <a:noFill/>
              </a:ln>
              <a:solidFill>
                <a:schemeClr val="bg1">
                  <a:lumMod val="85000"/>
                </a:schemeClr>
              </a:solidFill>
              <a:effectLst/>
              <a:uLnTx/>
              <a:uFillTx/>
              <a:latin typeface="FS Elliot Pro" panose="02000503040000020004" pitchFamily="50" charset="0"/>
              <a:ea typeface="Arial"/>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chemeClr val="bg1">
                    <a:lumMod val="85000"/>
                  </a:schemeClr>
                </a:solidFill>
                <a:effectLst/>
                <a:uLnTx/>
                <a:uFillTx/>
                <a:latin typeface="FS Elliot Pro" panose="02000503040000020004" pitchFamily="50" charset="0"/>
                <a:cs typeface="Arial"/>
                <a:sym typeface="Arial"/>
              </a:rPr>
              <a:t>Conclusion</a:t>
            </a:r>
            <a:endParaRPr kumimoji="0" b="1" i="0" u="none" strike="noStrike" kern="0" cap="none" spc="0" normalizeH="0" baseline="0" noProof="0" dirty="0">
              <a:ln>
                <a:noFill/>
              </a:ln>
              <a:solidFill>
                <a:schemeClr val="bg1">
                  <a:lumMod val="85000"/>
                </a:schemeClr>
              </a:solidFill>
              <a:effectLst/>
              <a:uLnTx/>
              <a:uFillTx/>
              <a:latin typeface="FS Elliot Pro" panose="02000503040000020004" pitchFamily="50" charset="0"/>
              <a:cs typeface="Arial"/>
              <a:sym typeface="Arial"/>
            </a:endParaRPr>
          </a:p>
        </p:txBody>
      </p:sp>
      <p:pic>
        <p:nvPicPr>
          <p:cNvPr id="327" name="Shape 327" descr="Repeat"/>
          <p:cNvPicPr preferRelativeResize="0"/>
          <p:nvPr/>
        </p:nvPicPr>
        <p:blipFill rotWithShape="1">
          <a:blip r:embed="rId5">
            <a:alphaModFix/>
          </a:blip>
          <a:srcRect/>
          <a:stretch/>
        </p:blipFill>
        <p:spPr>
          <a:xfrm>
            <a:off x="4445257" y="2795815"/>
            <a:ext cx="473202" cy="473202"/>
          </a:xfrm>
          <a:prstGeom prst="rect">
            <a:avLst/>
          </a:prstGeom>
          <a:noFill/>
          <a:ln>
            <a:noFill/>
          </a:ln>
        </p:spPr>
      </p:pic>
      <p:pic>
        <p:nvPicPr>
          <p:cNvPr id="328" name="Shape 328" descr="Playbook"/>
          <p:cNvPicPr preferRelativeResize="0"/>
          <p:nvPr/>
        </p:nvPicPr>
        <p:blipFill rotWithShape="1">
          <a:blip r:embed="rId6">
            <a:alphaModFix/>
          </a:blip>
          <a:srcRect/>
          <a:stretch/>
        </p:blipFill>
        <p:spPr>
          <a:xfrm>
            <a:off x="4443992" y="1736225"/>
            <a:ext cx="473202" cy="473202"/>
          </a:xfrm>
          <a:prstGeom prst="rect">
            <a:avLst/>
          </a:prstGeom>
          <a:noFill/>
          <a:ln>
            <a:noFill/>
          </a:ln>
        </p:spPr>
      </p:pic>
      <p:sp>
        <p:nvSpPr>
          <p:cNvPr id="46" name="MSIPCM2ab84acb8bb4a43398ccc47a" descr="{&quot;HashCode&quot;:-2124507896,&quot;Placement&quot;:&quot;Footer&quot;,&quot;Top&quot;:385.731018,&quot;Left&quot;:0.0,&quot;SlideWidth&quot;:720,&quot;SlideHeight&quot;:405}">
            <a:extLst>
              <a:ext uri="{FF2B5EF4-FFF2-40B4-BE49-F238E27FC236}">
                <a16:creationId xmlns="" xmlns:a16="http://schemas.microsoft.com/office/drawing/2014/main" id="{9B95C422-9252-4C32-80AB-BF56A43370B0}"/>
              </a:ext>
            </a:extLst>
          </p:cNvPr>
          <p:cNvSpPr txBox="1"/>
          <p:nvPr/>
        </p:nvSpPr>
        <p:spPr>
          <a:xfrm>
            <a:off x="-2073"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47" name="Slide Number Placeholder 1">
            <a:extLst>
              <a:ext uri="{FF2B5EF4-FFF2-40B4-BE49-F238E27FC236}">
                <a16:creationId xmlns="" xmlns:a16="http://schemas.microsoft.com/office/drawing/2014/main" id="{AD85D350-25A0-472B-A821-60AF824C982B}"/>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6</a:t>
            </a:fld>
            <a:endParaRPr lang="en-US"/>
          </a:p>
        </p:txBody>
      </p:sp>
    </p:spTree>
    <p:custDataLst>
      <p:tags r:id="rId1"/>
    </p:custDataLst>
    <p:extLst>
      <p:ext uri="{BB962C8B-B14F-4D97-AF65-F5344CB8AC3E}">
        <p14:creationId xmlns:p14="http://schemas.microsoft.com/office/powerpoint/2010/main" val="359086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6" name="Title 5">
            <a:extLst>
              <a:ext uri="{FF2B5EF4-FFF2-40B4-BE49-F238E27FC236}">
                <a16:creationId xmlns:a16="http://schemas.microsoft.com/office/drawing/2014/main" xmlns="" id="{D9A9C10D-DEE6-4DC0-8F3C-184B9C3CA4E7}"/>
              </a:ext>
            </a:extLst>
          </p:cNvPr>
          <p:cNvSpPr>
            <a:spLocks noGrp="1"/>
          </p:cNvSpPr>
          <p:nvPr>
            <p:ph type="title"/>
          </p:nvPr>
        </p:nvSpPr>
        <p:spPr/>
        <p:txBody>
          <a:bodyPr/>
          <a:lstStyle/>
          <a:p>
            <a:r>
              <a:rPr lang="en-US" dirty="0" smtClean="0"/>
              <a:t>Functional Requirements</a:t>
            </a:r>
            <a:endParaRPr lang="en-US" dirty="0"/>
          </a:p>
        </p:txBody>
      </p:sp>
      <p:graphicFrame>
        <p:nvGraphicFramePr>
          <p:cNvPr id="5"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3986386417"/>
              </p:ext>
            </p:extLst>
          </p:nvPr>
        </p:nvGraphicFramePr>
        <p:xfrm>
          <a:off x="457200" y="1155489"/>
          <a:ext cx="6212113" cy="2527909"/>
        </p:xfrm>
        <a:graphic>
          <a:graphicData uri="http://schemas.openxmlformats.org/drawingml/2006/table">
            <a:tbl>
              <a:tblPr>
                <a:tableStyleId>{9D7B26C5-4107-4FEC-AEDC-1716B250A1EF}</a:tableStyleId>
              </a:tblPr>
              <a:tblGrid>
                <a:gridCol w="1907373">
                  <a:extLst>
                    <a:ext uri="{9D8B030D-6E8A-4147-A177-3AD203B41FA5}">
                      <a16:colId xmlns:a16="http://schemas.microsoft.com/office/drawing/2014/main" xmlns="" val="20000"/>
                    </a:ext>
                  </a:extLst>
                </a:gridCol>
                <a:gridCol w="4304740">
                  <a:extLst>
                    <a:ext uri="{9D8B030D-6E8A-4147-A177-3AD203B41FA5}">
                      <a16:colId xmlns:a16="http://schemas.microsoft.com/office/drawing/2014/main" xmlns="" val="20001"/>
                    </a:ext>
                  </a:extLst>
                </a:gridCol>
              </a:tblGrid>
              <a:tr h="524787">
                <a:tc>
                  <a:txBody>
                    <a:bodyPr/>
                    <a:lstStyle/>
                    <a:p>
                      <a:pPr marL="0" lvl="0" indent="0" rtl="0">
                        <a:spcBef>
                          <a:spcPts val="0"/>
                        </a:spcBef>
                        <a:spcAft>
                          <a:spcPts val="0"/>
                        </a:spcAft>
                        <a:buNone/>
                      </a:pPr>
                      <a:r>
                        <a:rPr lang="en" sz="1000" b="1" dirty="0" smtClean="0">
                          <a:solidFill>
                            <a:schemeClr val="tx2">
                              <a:lumMod val="50000"/>
                            </a:schemeClr>
                          </a:solidFill>
                        </a:rPr>
                        <a:t>Data</a:t>
                      </a:r>
                      <a:endParaRPr sz="1000" b="1"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consume raw stock level data from an AWS Postgres database</a:t>
                      </a:r>
                      <a:endParaRPr lang="en-US"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5"/>
                  </a:ext>
                </a:extLst>
              </a:tr>
              <a:tr h="434274">
                <a:tc>
                  <a:txBody>
                    <a:bodyPr/>
                    <a:lstStyle/>
                    <a:p>
                      <a:pPr marL="0" lvl="0" indent="0" rtl="0">
                        <a:spcBef>
                          <a:spcPts val="0"/>
                        </a:spcBef>
                        <a:spcAft>
                          <a:spcPts val="0"/>
                        </a:spcAft>
                        <a:buNone/>
                      </a:pPr>
                      <a:r>
                        <a:rPr lang="en-US" sz="1000" b="1" dirty="0" smtClean="0">
                          <a:solidFill>
                            <a:schemeClr val="tx2">
                              <a:lumMod val="50000"/>
                            </a:schemeClr>
                          </a:solidFill>
                        </a:rPr>
                        <a:t>Visuals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Must be able to interface with DRP 2.0 dashboards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60547791"/>
                  </a:ext>
                </a:extLst>
              </a:tr>
              <a:tr h="524787">
                <a:tc>
                  <a:txBody>
                    <a:bodyPr/>
                    <a:lstStyle/>
                    <a:p>
                      <a:pPr marL="0" lvl="0" indent="0" rtl="0">
                        <a:spcBef>
                          <a:spcPts val="0"/>
                        </a:spcBef>
                        <a:spcAft>
                          <a:spcPts val="0"/>
                        </a:spcAft>
                        <a:buNone/>
                      </a:pPr>
                      <a:r>
                        <a:rPr lang="en-US" sz="1000" b="1" dirty="0" smtClean="0">
                          <a:solidFill>
                            <a:schemeClr val="tx2">
                              <a:lumMod val="50000"/>
                            </a:schemeClr>
                          </a:solidFill>
                        </a:rPr>
                        <a:t>Modules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Each function of the pipeline shall be able to be called and run independently</a:t>
                      </a: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705879900"/>
                  </a:ext>
                </a:extLst>
              </a:tr>
              <a:tr h="649742">
                <a:tc>
                  <a:txBody>
                    <a:bodyPr/>
                    <a:lstStyle/>
                    <a:p>
                      <a:pPr marL="0" lvl="0" indent="0" rtl="0">
                        <a:spcBef>
                          <a:spcPts val="0"/>
                        </a:spcBef>
                        <a:spcAft>
                          <a:spcPts val="0"/>
                        </a:spcAft>
                        <a:buNone/>
                      </a:pPr>
                      <a:r>
                        <a:rPr lang="en" sz="1000" b="1" dirty="0" smtClean="0">
                          <a:solidFill>
                            <a:schemeClr val="tx2">
                              <a:lumMod val="50000"/>
                            </a:schemeClr>
                          </a:solidFill>
                        </a:rPr>
                        <a:t>Flexible</a:t>
                      </a:r>
                      <a:endParaRPr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Users will be able to customize the stock universe, factor portfolio strategies, model algorithms, and factor policy of the DRP 2.0 pipeline</a:t>
                      </a:r>
                      <a:endParaRPr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367503837"/>
                  </a:ext>
                </a:extLst>
              </a:tr>
              <a:tr h="394319">
                <a:tc>
                  <a:txBody>
                    <a:bodyPr/>
                    <a:lstStyle/>
                    <a:p>
                      <a:pPr marL="0" lvl="0" indent="0" rtl="0">
                        <a:spcBef>
                          <a:spcPts val="0"/>
                        </a:spcBef>
                        <a:spcAft>
                          <a:spcPts val="0"/>
                        </a:spcAft>
                        <a:buNone/>
                      </a:pPr>
                      <a:r>
                        <a:rPr lang="en-US" sz="1000" b="1" dirty="0" smtClean="0">
                          <a:solidFill>
                            <a:schemeClr val="tx2">
                              <a:lumMod val="50000"/>
                            </a:schemeClr>
                          </a:solidFill>
                        </a:rPr>
                        <a:t>Returns</a:t>
                      </a:r>
                      <a:endParaRPr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be able to simulate portfolio returns</a:t>
                      </a: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r>
            </a:tbl>
          </a:graphicData>
        </a:graphic>
      </p:graphicFrame>
      <p:sp>
        <p:nvSpPr>
          <p:cNvPr id="2" name="Slide Number Placeholder 1">
            <a:extLst>
              <a:ext uri="{FF2B5EF4-FFF2-40B4-BE49-F238E27FC236}">
                <a16:creationId xmlns:a16="http://schemas.microsoft.com/office/drawing/2014/main" xmlns="" id="{E92FFAE2-5617-4066-88D3-095683D821F2}"/>
              </a:ext>
            </a:extLst>
          </p:cNvPr>
          <p:cNvSpPr>
            <a:spLocks noGrp="1"/>
          </p:cNvSpPr>
          <p:nvPr>
            <p:ph type="sldNum" sz="quarter" idx="10"/>
          </p:nvPr>
        </p:nvSpPr>
        <p:spPr/>
        <p:txBody>
          <a:bodyPr/>
          <a:lstStyle/>
          <a:p>
            <a:fld id="{FE894C8D-A86E-C448-9CBF-AD01FEF18A38}" type="slidenum">
              <a:rPr lang="en-US" smtClean="0"/>
              <a:pPr/>
              <a:t>7</a:t>
            </a:fld>
            <a:endParaRPr lang="en-US"/>
          </a:p>
        </p:txBody>
      </p:sp>
      <p:sp>
        <p:nvSpPr>
          <p:cNvPr id="10" name="Hexagon 9"/>
          <p:cNvSpPr/>
          <p:nvPr/>
        </p:nvSpPr>
        <p:spPr>
          <a:xfrm>
            <a:off x="6819900" y="1012371"/>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Hexagon 10"/>
          <p:cNvSpPr/>
          <p:nvPr/>
        </p:nvSpPr>
        <p:spPr>
          <a:xfrm>
            <a:off x="7658100" y="149542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Hexagon 11"/>
          <p:cNvSpPr/>
          <p:nvPr/>
        </p:nvSpPr>
        <p:spPr>
          <a:xfrm>
            <a:off x="7658100" y="2458130"/>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Hexagon 12"/>
          <p:cNvSpPr/>
          <p:nvPr/>
        </p:nvSpPr>
        <p:spPr>
          <a:xfrm>
            <a:off x="6819900" y="1978478"/>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Hexagon 13"/>
          <p:cNvSpPr/>
          <p:nvPr/>
        </p:nvSpPr>
        <p:spPr>
          <a:xfrm>
            <a:off x="6819900" y="2941183"/>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Hexagon 16"/>
          <p:cNvSpPr/>
          <p:nvPr/>
        </p:nvSpPr>
        <p:spPr>
          <a:xfrm>
            <a:off x="7658100" y="342083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Hexagon 17"/>
          <p:cNvSpPr/>
          <p:nvPr/>
        </p:nvSpPr>
        <p:spPr>
          <a:xfrm>
            <a:off x="7658100" y="508908"/>
            <a:ext cx="1028700" cy="914400"/>
          </a:xfrm>
          <a:prstGeom prst="hexagon">
            <a:avLst/>
          </a:prstGeom>
          <a:solidFill>
            <a:schemeClr val="bg1"/>
          </a:solidFill>
          <a:ln w="38100" cap="rnd">
            <a:solidFill>
              <a:schemeClr val="tx1"/>
            </a:solidFill>
            <a:prstDash val="solid"/>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0" name="TextBox 19"/>
          <p:cNvSpPr txBox="1"/>
          <p:nvPr/>
        </p:nvSpPr>
        <p:spPr>
          <a:xfrm>
            <a:off x="7658100" y="515711"/>
            <a:ext cx="1048656" cy="914400"/>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lnSpc>
                <a:spcPct val="90000"/>
              </a:lnSpc>
              <a:spcBef>
                <a:spcPts val="0"/>
              </a:spcBef>
            </a:pPr>
            <a:r>
              <a:rPr lang="en-US" sz="1000" spc="-70" dirty="0" smtClean="0">
                <a:solidFill>
                  <a:srgbClr val="0091DA"/>
                </a:solidFill>
                <a:latin typeface="+mj-lt"/>
                <a:cs typeface="FS Elliot Pro Light"/>
              </a:rPr>
              <a:t>Requirements</a:t>
            </a:r>
            <a:endParaRPr lang="en-US" sz="1000" spc="-70" dirty="0">
              <a:solidFill>
                <a:srgbClr val="0091DA"/>
              </a:solidFill>
              <a:latin typeface="+mj-lt"/>
              <a:cs typeface="FS Elliot Pro Light"/>
            </a:endParaRPr>
          </a:p>
        </p:txBody>
      </p:sp>
    </p:spTree>
    <p:extLst>
      <p:ext uri="{BB962C8B-B14F-4D97-AF65-F5344CB8AC3E}">
        <p14:creationId xmlns:p14="http://schemas.microsoft.com/office/powerpoint/2010/main" val="363166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6" name="Title 5">
            <a:extLst>
              <a:ext uri="{FF2B5EF4-FFF2-40B4-BE49-F238E27FC236}">
                <a16:creationId xmlns:a16="http://schemas.microsoft.com/office/drawing/2014/main" xmlns="" id="{D9A9C10D-DEE6-4DC0-8F3C-184B9C3CA4E7}"/>
              </a:ext>
            </a:extLst>
          </p:cNvPr>
          <p:cNvSpPr>
            <a:spLocks noGrp="1"/>
          </p:cNvSpPr>
          <p:nvPr>
            <p:ph type="title"/>
          </p:nvPr>
        </p:nvSpPr>
        <p:spPr/>
        <p:txBody>
          <a:bodyPr/>
          <a:lstStyle/>
          <a:p>
            <a:r>
              <a:rPr lang="en-US" dirty="0" smtClean="0"/>
              <a:t>Non-Functional Requirements</a:t>
            </a:r>
            <a:endParaRPr lang="en-US" dirty="0"/>
          </a:p>
        </p:txBody>
      </p:sp>
      <p:graphicFrame>
        <p:nvGraphicFramePr>
          <p:cNvPr id="5"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789045105"/>
              </p:ext>
            </p:extLst>
          </p:nvPr>
        </p:nvGraphicFramePr>
        <p:xfrm>
          <a:off x="457200" y="1155489"/>
          <a:ext cx="6212113" cy="2486841"/>
        </p:xfrm>
        <a:graphic>
          <a:graphicData uri="http://schemas.openxmlformats.org/drawingml/2006/table">
            <a:tbl>
              <a:tblPr>
                <a:tableStyleId>{9D7B26C5-4107-4FEC-AEDC-1716B250A1EF}</a:tableStyleId>
              </a:tblPr>
              <a:tblGrid>
                <a:gridCol w="1907373">
                  <a:extLst>
                    <a:ext uri="{9D8B030D-6E8A-4147-A177-3AD203B41FA5}">
                      <a16:colId xmlns:a16="http://schemas.microsoft.com/office/drawing/2014/main" xmlns="" val="20000"/>
                    </a:ext>
                  </a:extLst>
                </a:gridCol>
                <a:gridCol w="4304740">
                  <a:extLst>
                    <a:ext uri="{9D8B030D-6E8A-4147-A177-3AD203B41FA5}">
                      <a16:colId xmlns:a16="http://schemas.microsoft.com/office/drawing/2014/main" xmlns="" val="20001"/>
                    </a:ext>
                  </a:extLst>
                </a:gridCol>
              </a:tblGrid>
              <a:tr h="524787">
                <a:tc>
                  <a:txBody>
                    <a:bodyPr/>
                    <a:lstStyle/>
                    <a:p>
                      <a:pPr marL="0" lvl="0" indent="0" rtl="0">
                        <a:spcBef>
                          <a:spcPts val="0"/>
                        </a:spcBef>
                        <a:spcAft>
                          <a:spcPts val="0"/>
                        </a:spcAft>
                        <a:buNone/>
                      </a:pPr>
                      <a:r>
                        <a:rPr lang="en-US" sz="1000" b="1" dirty="0" smtClean="0">
                          <a:solidFill>
                            <a:schemeClr val="tx2">
                              <a:lumMod val="50000"/>
                            </a:schemeClr>
                          </a:solidFill>
                        </a:rPr>
                        <a:t>Performance</a:t>
                      </a:r>
                      <a:endParaRPr sz="1000" b="1"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be able to handle up to several GB of data</a:t>
                      </a:r>
                      <a:endParaRPr lang="en-US"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5"/>
                  </a:ext>
                </a:extLst>
              </a:tr>
              <a:tr h="434274">
                <a:tc>
                  <a:txBody>
                    <a:bodyPr/>
                    <a:lstStyle/>
                    <a:p>
                      <a:pPr marL="0" lvl="0" indent="0" rtl="0">
                        <a:spcBef>
                          <a:spcPts val="0"/>
                        </a:spcBef>
                        <a:spcAft>
                          <a:spcPts val="0"/>
                        </a:spcAft>
                        <a:buNone/>
                      </a:pPr>
                      <a:r>
                        <a:rPr lang="en-US" sz="1000" b="1" dirty="0" smtClean="0">
                          <a:solidFill>
                            <a:schemeClr val="tx2">
                              <a:lumMod val="50000"/>
                            </a:schemeClr>
                          </a:solidFill>
                        </a:rPr>
                        <a:t>Maintainability</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have documented and standardized inputs and outputs for each of its functions and interfaces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60547791"/>
                  </a:ext>
                </a:extLst>
              </a:tr>
              <a:tr h="524787">
                <a:tc>
                  <a:txBody>
                    <a:bodyPr/>
                    <a:lstStyle/>
                    <a:p>
                      <a:pPr marL="0" lvl="0" indent="0" rtl="0">
                        <a:spcBef>
                          <a:spcPts val="0"/>
                        </a:spcBef>
                        <a:spcAft>
                          <a:spcPts val="0"/>
                        </a:spcAft>
                        <a:buNone/>
                      </a:pPr>
                      <a:r>
                        <a:rPr lang="en-US" sz="1000" b="1" dirty="0" smtClean="0">
                          <a:solidFill>
                            <a:schemeClr val="tx2">
                              <a:lumMod val="50000"/>
                            </a:schemeClr>
                          </a:solidFill>
                        </a:rPr>
                        <a:t>Usability</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interfaces will be intuitive to a novice data scientist</a:t>
                      </a: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705879900"/>
                  </a:ext>
                </a:extLst>
              </a:tr>
              <a:tr h="461967">
                <a:tc>
                  <a:txBody>
                    <a:bodyPr/>
                    <a:lstStyle/>
                    <a:p>
                      <a:pPr marL="0" lvl="0" indent="0" rtl="0">
                        <a:spcBef>
                          <a:spcPts val="0"/>
                        </a:spcBef>
                        <a:spcAft>
                          <a:spcPts val="0"/>
                        </a:spcAft>
                        <a:buNone/>
                      </a:pPr>
                      <a:r>
                        <a:rPr lang="en" sz="1000" b="1" dirty="0" smtClean="0">
                          <a:solidFill>
                            <a:schemeClr val="tx2">
                              <a:lumMod val="50000"/>
                            </a:schemeClr>
                          </a:solidFill>
                        </a:rPr>
                        <a:t>Accessibility</a:t>
                      </a:r>
                      <a:endParaRPr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be useable by novice programmers</a:t>
                      </a:r>
                      <a:endParaRPr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367503837"/>
                  </a:ext>
                </a:extLst>
              </a:tr>
              <a:tr h="394319">
                <a:tc>
                  <a:txBody>
                    <a:bodyPr/>
                    <a:lstStyle/>
                    <a:p>
                      <a:pPr marL="0" lvl="0" indent="0" rtl="0">
                        <a:spcBef>
                          <a:spcPts val="0"/>
                        </a:spcBef>
                        <a:spcAft>
                          <a:spcPts val="0"/>
                        </a:spcAft>
                        <a:buNone/>
                      </a:pPr>
                      <a:r>
                        <a:rPr lang="en-US" sz="1000" b="1" dirty="0" smtClean="0">
                          <a:solidFill>
                            <a:schemeClr val="tx2">
                              <a:lumMod val="50000"/>
                            </a:schemeClr>
                          </a:solidFill>
                        </a:rPr>
                        <a:t>Compatibility</a:t>
                      </a:r>
                      <a:endParaRPr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 pipeline will be able to perform the same functionality as provided existing scripts</a:t>
                      </a:r>
                    </a:p>
                  </a:txBody>
                  <a:tcPr marL="91425" marR="91425" marT="91425" marB="91425">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r>
            </a:tbl>
          </a:graphicData>
        </a:graphic>
      </p:graphicFrame>
      <p:sp>
        <p:nvSpPr>
          <p:cNvPr id="2" name="Slide Number Placeholder 1">
            <a:extLst>
              <a:ext uri="{FF2B5EF4-FFF2-40B4-BE49-F238E27FC236}">
                <a16:creationId xmlns:a16="http://schemas.microsoft.com/office/drawing/2014/main" xmlns="" id="{E92FFAE2-5617-4066-88D3-095683D821F2}"/>
              </a:ext>
            </a:extLst>
          </p:cNvPr>
          <p:cNvSpPr>
            <a:spLocks noGrp="1"/>
          </p:cNvSpPr>
          <p:nvPr>
            <p:ph type="sldNum" sz="quarter" idx="10"/>
          </p:nvPr>
        </p:nvSpPr>
        <p:spPr/>
        <p:txBody>
          <a:bodyPr/>
          <a:lstStyle/>
          <a:p>
            <a:fld id="{FE894C8D-A86E-C448-9CBF-AD01FEF18A38}" type="slidenum">
              <a:rPr lang="en-US" smtClean="0"/>
              <a:pPr/>
              <a:t>8</a:t>
            </a:fld>
            <a:endParaRPr lang="en-US"/>
          </a:p>
        </p:txBody>
      </p:sp>
      <p:sp>
        <p:nvSpPr>
          <p:cNvPr id="10" name="Hexagon 9"/>
          <p:cNvSpPr/>
          <p:nvPr/>
        </p:nvSpPr>
        <p:spPr>
          <a:xfrm>
            <a:off x="6819900" y="1012371"/>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Hexagon 10"/>
          <p:cNvSpPr/>
          <p:nvPr/>
        </p:nvSpPr>
        <p:spPr>
          <a:xfrm>
            <a:off x="7658100" y="149542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Hexagon 11"/>
          <p:cNvSpPr/>
          <p:nvPr/>
        </p:nvSpPr>
        <p:spPr>
          <a:xfrm>
            <a:off x="7658100" y="2458130"/>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Hexagon 12"/>
          <p:cNvSpPr/>
          <p:nvPr/>
        </p:nvSpPr>
        <p:spPr>
          <a:xfrm>
            <a:off x="6819900" y="1978478"/>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Hexagon 13"/>
          <p:cNvSpPr/>
          <p:nvPr/>
        </p:nvSpPr>
        <p:spPr>
          <a:xfrm>
            <a:off x="6819900" y="2941183"/>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Hexagon 14"/>
          <p:cNvSpPr/>
          <p:nvPr/>
        </p:nvSpPr>
        <p:spPr>
          <a:xfrm>
            <a:off x="7658100" y="342083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Hexagon 17"/>
          <p:cNvSpPr/>
          <p:nvPr/>
        </p:nvSpPr>
        <p:spPr>
          <a:xfrm>
            <a:off x="7658100" y="508908"/>
            <a:ext cx="1028700" cy="914400"/>
          </a:xfrm>
          <a:prstGeom prst="hexagon">
            <a:avLst/>
          </a:prstGeom>
          <a:solidFill>
            <a:schemeClr val="bg1"/>
          </a:solidFill>
          <a:ln w="38100" cap="rnd">
            <a:solidFill>
              <a:schemeClr val="tx1"/>
            </a:solidFill>
            <a:prstDash val="solid"/>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9" name="TextBox 18"/>
          <p:cNvSpPr txBox="1"/>
          <p:nvPr/>
        </p:nvSpPr>
        <p:spPr>
          <a:xfrm>
            <a:off x="7658100" y="515711"/>
            <a:ext cx="1048656" cy="914400"/>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lnSpc>
                <a:spcPct val="90000"/>
              </a:lnSpc>
              <a:spcBef>
                <a:spcPts val="0"/>
              </a:spcBef>
            </a:pPr>
            <a:r>
              <a:rPr lang="en-US" sz="1000" spc="-70" dirty="0" smtClean="0">
                <a:solidFill>
                  <a:srgbClr val="0091DA"/>
                </a:solidFill>
                <a:latin typeface="+mj-lt"/>
                <a:cs typeface="FS Elliot Pro Light"/>
              </a:rPr>
              <a:t>Requirements</a:t>
            </a:r>
            <a:endParaRPr lang="en-US" sz="1000" spc="-70" dirty="0">
              <a:solidFill>
                <a:srgbClr val="0091DA"/>
              </a:solidFill>
              <a:latin typeface="+mj-lt"/>
              <a:cs typeface="FS Elliot Pro Light"/>
            </a:endParaRPr>
          </a:p>
        </p:txBody>
      </p:sp>
    </p:spTree>
    <p:extLst>
      <p:ext uri="{BB962C8B-B14F-4D97-AF65-F5344CB8AC3E}">
        <p14:creationId xmlns:p14="http://schemas.microsoft.com/office/powerpoint/2010/main" val="427722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Use Cases</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9</a:t>
            </a:fld>
            <a:endParaRPr lang="en-US"/>
          </a:p>
        </p:txBody>
      </p:sp>
      <p:graphicFrame>
        <p:nvGraphicFramePr>
          <p:cNvPr id="27" name="Diagram 26"/>
          <p:cNvGraphicFramePr/>
          <p:nvPr>
            <p:extLst>
              <p:ext uri="{D42A27DB-BD31-4B8C-83A1-F6EECF244321}">
                <p14:modId xmlns:p14="http://schemas.microsoft.com/office/powerpoint/2010/main" val="88230839"/>
              </p:ext>
            </p:extLst>
          </p:nvPr>
        </p:nvGraphicFramePr>
        <p:xfrm>
          <a:off x="-38100" y="937003"/>
          <a:ext cx="7274378" cy="350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Hexagon 28"/>
          <p:cNvSpPr/>
          <p:nvPr/>
        </p:nvSpPr>
        <p:spPr>
          <a:xfrm>
            <a:off x="6819900" y="1012371"/>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Hexagon 29"/>
          <p:cNvSpPr/>
          <p:nvPr/>
        </p:nvSpPr>
        <p:spPr>
          <a:xfrm>
            <a:off x="7658100" y="149542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Hexagon 30"/>
          <p:cNvSpPr/>
          <p:nvPr/>
        </p:nvSpPr>
        <p:spPr>
          <a:xfrm>
            <a:off x="7658100" y="2458130"/>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Hexagon 31"/>
          <p:cNvSpPr/>
          <p:nvPr/>
        </p:nvSpPr>
        <p:spPr>
          <a:xfrm>
            <a:off x="6819900" y="1978478"/>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Hexagon 32"/>
          <p:cNvSpPr/>
          <p:nvPr/>
        </p:nvSpPr>
        <p:spPr>
          <a:xfrm>
            <a:off x="6819900" y="2941183"/>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Hexagon 33"/>
          <p:cNvSpPr/>
          <p:nvPr/>
        </p:nvSpPr>
        <p:spPr>
          <a:xfrm>
            <a:off x="7658100" y="3420835"/>
            <a:ext cx="1028700" cy="914400"/>
          </a:xfrm>
          <a:prstGeom prst="hexagon">
            <a:avLst/>
          </a:prstGeom>
          <a:solidFill>
            <a:schemeClr val="tx1"/>
          </a:solidFill>
          <a:ln w="12700" cap="rnd">
            <a:noFill/>
            <a:prstDash val="sysDot"/>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Hexagon 36"/>
          <p:cNvSpPr/>
          <p:nvPr/>
        </p:nvSpPr>
        <p:spPr>
          <a:xfrm>
            <a:off x="7658100" y="508908"/>
            <a:ext cx="1028700" cy="914400"/>
          </a:xfrm>
          <a:prstGeom prst="hexagon">
            <a:avLst/>
          </a:prstGeom>
          <a:solidFill>
            <a:schemeClr val="bg1"/>
          </a:solidFill>
          <a:ln w="38100" cap="rnd">
            <a:solidFill>
              <a:schemeClr val="tx1"/>
            </a:solidFill>
            <a:prstDash val="solid"/>
            <a:rou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38" name="TextBox 37"/>
          <p:cNvSpPr txBox="1"/>
          <p:nvPr/>
        </p:nvSpPr>
        <p:spPr>
          <a:xfrm>
            <a:off x="7658100" y="515711"/>
            <a:ext cx="1048656" cy="914400"/>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lnSpc>
                <a:spcPct val="90000"/>
              </a:lnSpc>
              <a:spcBef>
                <a:spcPts val="0"/>
              </a:spcBef>
            </a:pPr>
            <a:r>
              <a:rPr lang="en-US" sz="1000" spc="-70" dirty="0" smtClean="0">
                <a:solidFill>
                  <a:srgbClr val="0091DA"/>
                </a:solidFill>
                <a:latin typeface="+mj-lt"/>
                <a:cs typeface="FS Elliot Pro Light"/>
              </a:rPr>
              <a:t>Requirements</a:t>
            </a:r>
            <a:endParaRPr lang="en-US" sz="1000" spc="-70" dirty="0">
              <a:solidFill>
                <a:srgbClr val="0091DA"/>
              </a:solidFill>
              <a:latin typeface="+mj-lt"/>
              <a:cs typeface="FS Elliot Pro Light"/>
            </a:endParaRPr>
          </a:p>
        </p:txBody>
      </p:sp>
    </p:spTree>
    <p:extLst>
      <p:ext uri="{BB962C8B-B14F-4D97-AF65-F5344CB8AC3E}">
        <p14:creationId xmlns:p14="http://schemas.microsoft.com/office/powerpoint/2010/main" val="2520399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516CC7F0119245B210B184CAC836AE" ma:contentTypeVersion="10" ma:contentTypeDescription="Create a new document." ma:contentTypeScope="" ma:versionID="cfedfb2fcf2e4ab72414859f3d1ca20d">
  <xsd:schema xmlns:xsd="http://www.w3.org/2001/XMLSchema" xmlns:xs="http://www.w3.org/2001/XMLSchema" xmlns:p="http://schemas.microsoft.com/office/2006/metadata/properties" xmlns:ns2="7ffdfb31-d28b-488b-af84-fb52a0b2ab8b" xmlns:ns3="88607fc8-d570-402a-a084-7d31b4cdfec4" targetNamespace="http://schemas.microsoft.com/office/2006/metadata/properties" ma:root="true" ma:fieldsID="e48a2cbbf4b98f898847c751f2d2d802" ns2:_="" ns3:_="">
    <xsd:import namespace="7ffdfb31-d28b-488b-af84-fb52a0b2ab8b"/>
    <xsd:import namespace="88607fc8-d570-402a-a084-7d31b4cdfe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dfb31-d28b-488b-af84-fb52a0b2a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07fc8-d570-402a-a084-7d31b4cdfe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E0792-D823-46E7-B793-55C908AC068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fdfb31-d28b-488b-af84-fb52a0b2ab8b"/>
    <ds:schemaRef ds:uri="88607fc8-d570-402a-a084-7d31b4cdfec4"/>
    <ds:schemaRef ds:uri="http://www.w3.org/XML/1998/namespace"/>
    <ds:schemaRef ds:uri="http://purl.org/dc/dcmitype/"/>
  </ds:schemaRefs>
</ds:datastoreItem>
</file>

<file path=customXml/itemProps2.xml><?xml version="1.0" encoding="utf-8"?>
<ds:datastoreItem xmlns:ds="http://schemas.openxmlformats.org/officeDocument/2006/customXml" ds:itemID="{2005F680-2FBD-48F0-B555-13DF88FA0A8B}">
  <ds:schemaRefs>
    <ds:schemaRef ds:uri="7ffdfb31-d28b-488b-af84-fb52a0b2ab8b"/>
    <ds:schemaRef ds:uri="88607fc8-d570-402a-a084-7d31b4cdfe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2D0278-E100-4359-B3BA-98E777115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17733</TotalTime>
  <Words>2215</Words>
  <Application>Microsoft Office PowerPoint</Application>
  <PresentationFormat>On-screen Show (16:9)</PresentationFormat>
  <Paragraphs>473</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FS Elliot Pro</vt:lpstr>
      <vt:lpstr>FS Elliot Pro Light</vt:lpstr>
      <vt:lpstr>Helvetica Neue</vt:lpstr>
      <vt:lpstr>Wingdings</vt:lpstr>
      <vt:lpstr>Office Theme</vt:lpstr>
      <vt:lpstr>Quant Research Rapid Prototyping Library</vt:lpstr>
      <vt:lpstr>PowerPoint Presentation</vt:lpstr>
      <vt:lpstr>PowerPoint Presentation</vt:lpstr>
      <vt:lpstr>Project Overview</vt:lpstr>
      <vt:lpstr>PowerPoint Presentation</vt:lpstr>
      <vt:lpstr>PowerPoint Presentation</vt:lpstr>
      <vt:lpstr>Functional Requirements</vt:lpstr>
      <vt:lpstr>Non-Functional Requirements</vt:lpstr>
      <vt:lpstr>Use Cases</vt:lpstr>
      <vt:lpstr>Constraints and Considerations</vt:lpstr>
      <vt:lpstr>PowerPoint Presentation</vt:lpstr>
      <vt:lpstr>Project Overview</vt:lpstr>
      <vt:lpstr>System Block Diagram</vt:lpstr>
      <vt:lpstr>System Block Diagram</vt:lpstr>
      <vt:lpstr>Aggregation</vt:lpstr>
      <vt:lpstr>Factor Portfolio Aggregation </vt:lpstr>
      <vt:lpstr>Factor Portfolio Aggregation</vt:lpstr>
      <vt:lpstr>Factor Portfolio Aggregation</vt:lpstr>
      <vt:lpstr>Predictions</vt:lpstr>
      <vt:lpstr>Predictions</vt:lpstr>
      <vt:lpstr>Scoring</vt:lpstr>
      <vt:lpstr>Scoring</vt:lpstr>
      <vt:lpstr>Database</vt:lpstr>
      <vt:lpstr>Database</vt:lpstr>
      <vt:lpstr>System Block Diagram</vt:lpstr>
      <vt:lpstr>Integration</vt:lpstr>
      <vt:lpstr>Technologies</vt:lpstr>
      <vt:lpstr>PowerPoint Presentation</vt:lpstr>
      <vt:lpstr>Test Plan</vt:lpstr>
      <vt:lpstr>Test Plan</vt:lpstr>
      <vt:lpstr>Test Plan</vt:lpstr>
      <vt:lpstr>Results</vt:lpstr>
      <vt:lpstr>Validation &amp; Verification</vt:lpstr>
      <vt:lpstr>PowerPoint Presentation</vt:lpstr>
      <vt:lpstr>Potential Risks &amp; Mitigation</vt:lpstr>
      <vt:lpstr>Roles &amp; Responsibilities </vt:lpstr>
      <vt:lpstr>Future Work</vt:lpstr>
      <vt:lpstr>Lessons Learned</vt:lpstr>
      <vt:lpstr>PowerPoint Presentation</vt:lpstr>
      <vt:lpstr>Functional Decomposition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Bohn, Jackson;Harlander, Benjamin;Grimm, Chase</dc:creator>
  <cp:lastModifiedBy>Josiah Anderson</cp:lastModifiedBy>
  <cp:revision>124</cp:revision>
  <cp:lastPrinted>2018-04-05T19:38:59Z</cp:lastPrinted>
  <dcterms:created xsi:type="dcterms:W3CDTF">2016-01-11T21:19:21Z</dcterms:created>
  <dcterms:modified xsi:type="dcterms:W3CDTF">2019-04-30T00:09:59Z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0x010100F1516CC7F0119245B210B184CAC836AE</vt:lpwstr>
  </property>
  <property fmtid="{D5CDD505-2E9C-101B-9397-08002B2CF9AE}" pid="3" name="MSIP_Label_592e18b3-ef59-4f6e-be1a-33d806ead288_Enabled">
    <vt:lpwstr>True</vt:lpwstr>
  </property>
  <property fmtid="{D5CDD505-2E9C-101B-9397-08002B2CF9AE}" pid="4" name="MSIP_Label_592e18b3-ef59-4f6e-be1a-33d806ead288_SiteId">
    <vt:lpwstr>3bea478c-1684-4a8c-8e85-045ec54ba430</vt:lpwstr>
  </property>
  <property fmtid="{D5CDD505-2E9C-101B-9397-08002B2CF9AE}" pid="5" name="MSIP_Label_592e18b3-ef59-4f6e-be1a-33d806ead288_Ref">
    <vt:lpwstr>https://api.informationprotection.azure.com/api/3bea478c-1684-4a8c-8e85-045ec54ba430</vt:lpwstr>
  </property>
  <property fmtid="{D5CDD505-2E9C-101B-9397-08002B2CF9AE}" pid="6" name="MSIP_Label_592e18b3-ef59-4f6e-be1a-33d806ead288_Owner">
    <vt:lpwstr>Bohn.Jackson@principal.com</vt:lpwstr>
  </property>
  <property fmtid="{D5CDD505-2E9C-101B-9397-08002B2CF9AE}" pid="7" name="MSIP_Label_592e18b3-ef59-4f6e-be1a-33d806ead288_SetDate">
    <vt:lpwstr>2018-04-05T09:19:07.3542871-05:00</vt:lpwstr>
  </property>
  <property fmtid="{D5CDD505-2E9C-101B-9397-08002B2CF9AE}" pid="8" name="MSIP_Label_592e18b3-ef59-4f6e-be1a-33d806ead288_Name">
    <vt:lpwstr>Company Confidential</vt:lpwstr>
  </property>
  <property fmtid="{D5CDD505-2E9C-101B-9397-08002B2CF9AE}" pid="9" name="MSIP_Label_592e18b3-ef59-4f6e-be1a-33d806ead288_Application">
    <vt:lpwstr>Microsoft Azure Information Protection</vt:lpwstr>
  </property>
  <property fmtid="{D5CDD505-2E9C-101B-9397-08002B2CF9AE}" pid="10" name="MSIP_Label_592e18b3-ef59-4f6e-be1a-33d806ead288_Extended_MSFT_Method">
    <vt:lpwstr>Manual</vt:lpwstr>
  </property>
  <property fmtid="{D5CDD505-2E9C-101B-9397-08002B2CF9AE}" pid="11" name="Sensitivity">
    <vt:lpwstr>Company Confidential</vt:lpwstr>
  </property>
</Properties>
</file>